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2.xml" ContentType="application/vnd.openxmlformats-officedocument.presentationml.tags+xml"/>
  <Override PartName="/ppt/notesSlides/notesSlide20.xml" ContentType="application/vnd.openxmlformats-officedocument.presentationml.notesSlide+xml"/>
  <Override PartName="/ppt/tags/tag3.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1" r:id="rId1"/>
    <p:sldMasterId id="2147483710" r:id="rId2"/>
  </p:sldMasterIdLst>
  <p:notesMasterIdLst>
    <p:notesMasterId r:id="rId43"/>
  </p:notesMasterIdLst>
  <p:sldIdLst>
    <p:sldId id="399" r:id="rId3"/>
    <p:sldId id="357" r:id="rId4"/>
    <p:sldId id="257" r:id="rId5"/>
    <p:sldId id="258" r:id="rId6"/>
    <p:sldId id="259" r:id="rId7"/>
    <p:sldId id="260" r:id="rId8"/>
    <p:sldId id="261" r:id="rId9"/>
    <p:sldId id="262" r:id="rId10"/>
    <p:sldId id="291" r:id="rId11"/>
    <p:sldId id="263" r:id="rId12"/>
    <p:sldId id="264" r:id="rId13"/>
    <p:sldId id="265" r:id="rId14"/>
    <p:sldId id="266" r:id="rId15"/>
    <p:sldId id="267" r:id="rId16"/>
    <p:sldId id="268" r:id="rId17"/>
    <p:sldId id="269" r:id="rId18"/>
    <p:sldId id="405" r:id="rId19"/>
    <p:sldId id="270" r:id="rId20"/>
    <p:sldId id="271" r:id="rId21"/>
    <p:sldId id="403" r:id="rId22"/>
    <p:sldId id="374" r:id="rId23"/>
    <p:sldId id="375" r:id="rId24"/>
    <p:sldId id="272" r:id="rId25"/>
    <p:sldId id="273" r:id="rId26"/>
    <p:sldId id="308" r:id="rId27"/>
    <p:sldId id="309" r:id="rId28"/>
    <p:sldId id="310" r:id="rId29"/>
    <p:sldId id="288" r:id="rId30"/>
    <p:sldId id="311" r:id="rId31"/>
    <p:sldId id="312" r:id="rId32"/>
    <p:sldId id="287" r:id="rId33"/>
    <p:sldId id="313" r:id="rId34"/>
    <p:sldId id="314" r:id="rId35"/>
    <p:sldId id="315" r:id="rId36"/>
    <p:sldId id="316" r:id="rId37"/>
    <p:sldId id="317" r:id="rId38"/>
    <p:sldId id="318" r:id="rId39"/>
    <p:sldId id="289" r:id="rId40"/>
    <p:sldId id="292" r:id="rId41"/>
    <p:sldId id="404" r:id="rId4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546" userDrawn="1">
          <p15:clr>
            <a:srgbClr val="A4A3A4"/>
          </p15:clr>
        </p15:guide>
        <p15:guide id="4" orient="horz" pos="777" userDrawn="1">
          <p15:clr>
            <a:srgbClr val="A4A3A4"/>
          </p15:clr>
        </p15:guide>
        <p15:guide id="5" pos="400" userDrawn="1">
          <p15:clr>
            <a:srgbClr val="A4A3A4"/>
          </p15:clr>
        </p15:guide>
        <p15:guide id="6" pos="7248" userDrawn="1">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8" roundtripDataSignature="AMtx7mhP/uIOU34xoT1rjMiyY+4o4os2P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76BD"/>
    <a:srgbClr val="2E75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9EF05B-7BBD-4510-ACB4-E564F353794D}">
  <a:tblStyle styleId="{CE9EF05B-7BBD-4510-ACB4-E564F353794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867F5C2-C99A-4261-A696-0EF7BA9CFE73}"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7" autoAdjust="0"/>
    <p:restoredTop sz="94660"/>
  </p:normalViewPr>
  <p:slideViewPr>
    <p:cSldViewPr snapToGrid="0">
      <p:cViewPr varScale="1">
        <p:scale>
          <a:sx n="62" d="100"/>
          <a:sy n="62" d="100"/>
        </p:scale>
        <p:origin x="804" y="56"/>
      </p:cViewPr>
      <p:guideLst>
        <p:guide orient="horz" pos="2160"/>
        <p:guide pos="3840"/>
        <p:guide orient="horz" pos="546"/>
        <p:guide orient="horz" pos="777"/>
        <p:guide pos="400"/>
        <p:guide pos="72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51"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50"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customschemas.google.com/relationships/presentationmetadata" Target="metadata"/></Relationships>
</file>

<file path=ppt/media/image1.png>
</file>

<file path=ppt/media/image10.png>
</file>

<file path=ppt/media/image11.jpg>
</file>

<file path=ppt/media/image12.jpg>
</file>

<file path=ppt/media/image13.jpg>
</file>

<file path=ppt/media/image14.jpg>
</file>

<file path=ppt/media/image15.jpg>
</file>

<file path=ppt/media/image16.jpg>
</file>

<file path=ppt/media/image17.jpg>
</file>

<file path=ppt/media/image18.jpeg>
</file>

<file path=ppt/media/image2.png>
</file>

<file path=ppt/media/image3.png>
</file>

<file path=ppt/media/image4.pn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799" cy="4572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2" y="0"/>
            <a:ext cx="2971799" cy="457200"/>
          </a:xfrm>
          <a:prstGeom prst="rect">
            <a:avLst/>
          </a:prstGeom>
          <a:noFill/>
          <a:ln>
            <a:noFill/>
          </a:ln>
        </p:spPr>
        <p:txBody>
          <a:bodyPr spcFirstLastPara="1" wrap="square" lIns="91425" tIns="91425" rIns="91425" bIns="91425" anchor="t" anchorCtr="0">
            <a:noAutofit/>
          </a:bodyPr>
          <a:lstStyle>
            <a:lvl1pPr marR="0" lvl="0" algn="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799" cy="4572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7295461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www.youtube.com/watch?v=4ZKa1S1wPy4"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a:extLst>
              <a:ext uri="{FF2B5EF4-FFF2-40B4-BE49-F238E27FC236}">
                <a16:creationId xmlns:a16="http://schemas.microsoft.com/office/drawing/2014/main" id="{02C917F2-CC19-41DA-8DDB-B8B9073C9703}"/>
              </a:ext>
            </a:extLst>
          </p:cNvPr>
          <p:cNvSpPr>
            <a:spLocks noGrp="1" noRot="1" noChangeAspect="1" noChangeArrowheads="1" noTextEdit="1"/>
          </p:cNvSpPr>
          <p:nvPr>
            <p:ph type="sldImg"/>
          </p:nvPr>
        </p:nvSpPr>
        <p:spPr>
          <a:xfrm>
            <a:off x="381000" y="685800"/>
            <a:ext cx="6096000" cy="3429000"/>
          </a:xfrm>
          <a:ln/>
        </p:spPr>
      </p:sp>
      <p:sp>
        <p:nvSpPr>
          <p:cNvPr id="26627" name="Notes Placeholder 2">
            <a:extLst>
              <a:ext uri="{FF2B5EF4-FFF2-40B4-BE49-F238E27FC236}">
                <a16:creationId xmlns:a16="http://schemas.microsoft.com/office/drawing/2014/main" id="{5165C4AD-7B43-4CD1-84A7-A1C49DAEF76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cs typeface="Arial" panose="020B0604020202020204" pitchFamily="34" charset="0"/>
            </a:endParaRPr>
          </a:p>
        </p:txBody>
      </p:sp>
      <p:sp>
        <p:nvSpPr>
          <p:cNvPr id="26628" name="Slide Number Placeholder 3">
            <a:extLst>
              <a:ext uri="{FF2B5EF4-FFF2-40B4-BE49-F238E27FC236}">
                <a16:creationId xmlns:a16="http://schemas.microsoft.com/office/drawing/2014/main" id="{3BC1D35C-2484-47E0-A9FE-9AF196A149FB}"/>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sz="1000">
                <a:solidFill>
                  <a:schemeClr val="tx1"/>
                </a:solidFill>
                <a:latin typeface="Verdana" panose="020B0604030504040204" pitchFamily="34" charset="0"/>
                <a:cs typeface="Arial" panose="020B0604020202020204" pitchFamily="34" charset="0"/>
              </a:defRPr>
            </a:lvl1pPr>
            <a:lvl2pPr marL="742950" indent="-285750" defTabSz="947738">
              <a:defRPr sz="1000">
                <a:solidFill>
                  <a:schemeClr val="tx1"/>
                </a:solidFill>
                <a:latin typeface="Verdana" panose="020B0604030504040204" pitchFamily="34" charset="0"/>
                <a:cs typeface="Arial" panose="020B0604020202020204" pitchFamily="34" charset="0"/>
              </a:defRPr>
            </a:lvl2pPr>
            <a:lvl3pPr marL="1143000" indent="-228600" defTabSz="947738">
              <a:defRPr sz="1000">
                <a:solidFill>
                  <a:schemeClr val="tx1"/>
                </a:solidFill>
                <a:latin typeface="Verdana" panose="020B0604030504040204" pitchFamily="34" charset="0"/>
                <a:cs typeface="Arial" panose="020B0604020202020204" pitchFamily="34" charset="0"/>
              </a:defRPr>
            </a:lvl3pPr>
            <a:lvl4pPr marL="1600200" indent="-228600" defTabSz="947738">
              <a:defRPr sz="1000">
                <a:solidFill>
                  <a:schemeClr val="tx1"/>
                </a:solidFill>
                <a:latin typeface="Verdana" panose="020B0604030504040204" pitchFamily="34" charset="0"/>
                <a:cs typeface="Arial" panose="020B0604020202020204" pitchFamily="34" charset="0"/>
              </a:defRPr>
            </a:lvl4pPr>
            <a:lvl5pPr marL="2057400" indent="-228600" defTabSz="947738">
              <a:defRPr sz="1000">
                <a:solidFill>
                  <a:schemeClr val="tx1"/>
                </a:solidFill>
                <a:latin typeface="Verdana" panose="020B0604030504040204" pitchFamily="34" charset="0"/>
                <a:cs typeface="Arial" panose="020B0604020202020204" pitchFamily="34" charset="0"/>
              </a:defRPr>
            </a:lvl5pPr>
            <a:lvl6pPr marL="25146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6pPr>
            <a:lvl7pPr marL="29718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7pPr>
            <a:lvl8pPr marL="34290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8pPr>
            <a:lvl9pPr marL="38862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9pPr>
          </a:lstStyle>
          <a:p>
            <a:pPr marL="0" marR="0" lvl="0" indent="0" algn="r" defTabSz="947738" rtl="0" eaLnBrk="1" fontAlgn="base" latinLnBrk="0" hangingPunct="1">
              <a:lnSpc>
                <a:spcPct val="100000"/>
              </a:lnSpc>
              <a:spcBef>
                <a:spcPct val="0"/>
              </a:spcBef>
              <a:spcAft>
                <a:spcPct val="0"/>
              </a:spcAft>
              <a:buClrTx/>
              <a:buSzTx/>
              <a:buFontTx/>
              <a:buNone/>
              <a:tabLst/>
              <a:defRPr/>
            </a:pPr>
            <a:fld id="{E1D10E81-F4E2-4680-AA85-59188D84CAC3}"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47738" rtl="0" eaLnBrk="1" fontAlgn="base" latinLnBrk="0" hangingPunct="1">
                <a:lnSpc>
                  <a:spcPct val="100000"/>
                </a:lnSpc>
                <a:spcBef>
                  <a:spcPct val="0"/>
                </a:spcBef>
                <a:spcAft>
                  <a:spcPct val="0"/>
                </a:spcAft>
                <a:buClrTx/>
                <a:buSzTx/>
                <a:buFontTx/>
                <a:buNone/>
                <a:tabLst/>
                <a:defRPr/>
              </a:pPr>
              <a:t>1</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9554446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4" name="Google Shape;174;p37: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75" name="Google Shape;175;p37: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10</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5749655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7aab0a29a0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2" name="Google Shape;182;g7aab0a29a0_0_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83" name="Google Shape;183;g7aab0a29a0_0_51:notes"/>
          <p:cNvSpPr txBox="1">
            <a:spLocks noGrp="1"/>
          </p:cNvSpPr>
          <p:nvPr>
            <p:ph type="sldNum" idx="12"/>
          </p:nvPr>
        </p:nvSpPr>
        <p:spPr>
          <a:xfrm>
            <a:off x="3884612"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11</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637938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7aab0a29a0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g7aab0a29a0_0_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91" name="Google Shape;191;g7aab0a29a0_0_67:notes"/>
          <p:cNvSpPr txBox="1">
            <a:spLocks noGrp="1"/>
          </p:cNvSpPr>
          <p:nvPr>
            <p:ph type="sldNum" idx="12"/>
          </p:nvPr>
        </p:nvSpPr>
        <p:spPr>
          <a:xfrm>
            <a:off x="3884612"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12</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75414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aab0a29a0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8" name="Google Shape;198;g7aab0a29a0_0_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99" name="Google Shape;199;g7aab0a29a0_0_25:notes"/>
          <p:cNvSpPr txBox="1">
            <a:spLocks noGrp="1"/>
          </p:cNvSpPr>
          <p:nvPr>
            <p:ph type="sldNum" idx="12"/>
          </p:nvPr>
        </p:nvSpPr>
        <p:spPr>
          <a:xfrm>
            <a:off x="3884612"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13</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883156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40: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207" name="Google Shape;207;p40: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14</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0679424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4" name="Google Shape;214;p4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215" name="Google Shape;215;p41: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15</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10727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42: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Arial"/>
              <a:buNone/>
            </a:pPr>
            <a:endParaRPr/>
          </a:p>
        </p:txBody>
      </p:sp>
      <p:sp>
        <p:nvSpPr>
          <p:cNvPr id="222" name="Google Shape;222;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82422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42: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Arial"/>
              <a:buNone/>
            </a:pPr>
            <a:endParaRPr/>
          </a:p>
        </p:txBody>
      </p:sp>
      <p:sp>
        <p:nvSpPr>
          <p:cNvPr id="222" name="Google Shape;222;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612940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43: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Arial"/>
              <a:buNone/>
            </a:pPr>
            <a:endParaRPr/>
          </a:p>
        </p:txBody>
      </p:sp>
      <p:sp>
        <p:nvSpPr>
          <p:cNvPr id="228" name="Google Shape;228;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877420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p44: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235" name="Google Shape;235;p44: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19</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18500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a:extLst>
              <a:ext uri="{FF2B5EF4-FFF2-40B4-BE49-F238E27FC236}">
                <a16:creationId xmlns:a16="http://schemas.microsoft.com/office/drawing/2014/main" id="{3BC998FF-1D58-4118-B204-006853F6085D}"/>
              </a:ext>
            </a:extLst>
          </p:cNvPr>
          <p:cNvSpPr>
            <a:spLocks noGrp="1" noRot="1" noChangeAspect="1" noChangeArrowheads="1" noTextEdit="1"/>
          </p:cNvSpPr>
          <p:nvPr>
            <p:ph type="sldImg"/>
          </p:nvPr>
        </p:nvSpPr>
        <p:spPr>
          <a:xfrm>
            <a:off x="381000" y="685800"/>
            <a:ext cx="6096000" cy="3429000"/>
          </a:xfrm>
          <a:ln/>
        </p:spPr>
      </p:sp>
      <p:sp>
        <p:nvSpPr>
          <p:cNvPr id="30723" name="Notes Placeholder 2">
            <a:extLst>
              <a:ext uri="{FF2B5EF4-FFF2-40B4-BE49-F238E27FC236}">
                <a16:creationId xmlns:a16="http://schemas.microsoft.com/office/drawing/2014/main" id="{DA8604AF-519D-43B2-BA55-28C5A886AC3D}"/>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AU" altLang="en-US">
              <a:cs typeface="Arial" panose="020B0604020202020204" pitchFamily="34" charset="0"/>
            </a:endParaRPr>
          </a:p>
        </p:txBody>
      </p:sp>
      <p:sp>
        <p:nvSpPr>
          <p:cNvPr id="30724" name="Slide Number Placeholder 3">
            <a:extLst>
              <a:ext uri="{FF2B5EF4-FFF2-40B4-BE49-F238E27FC236}">
                <a16:creationId xmlns:a16="http://schemas.microsoft.com/office/drawing/2014/main" id="{DFD4A906-9129-4E0B-BBE6-A44F7C326744}"/>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sz="1000">
                <a:solidFill>
                  <a:schemeClr val="tx1"/>
                </a:solidFill>
                <a:latin typeface="Verdana" panose="020B0604030504040204" pitchFamily="34" charset="0"/>
                <a:cs typeface="Arial" panose="020B0604020202020204" pitchFamily="34" charset="0"/>
              </a:defRPr>
            </a:lvl1pPr>
            <a:lvl2pPr marL="742950" indent="-285750" defTabSz="947738">
              <a:defRPr sz="1000">
                <a:solidFill>
                  <a:schemeClr val="tx1"/>
                </a:solidFill>
                <a:latin typeface="Verdana" panose="020B0604030504040204" pitchFamily="34" charset="0"/>
                <a:cs typeface="Arial" panose="020B0604020202020204" pitchFamily="34" charset="0"/>
              </a:defRPr>
            </a:lvl2pPr>
            <a:lvl3pPr marL="1143000" indent="-228600" defTabSz="947738">
              <a:defRPr sz="1000">
                <a:solidFill>
                  <a:schemeClr val="tx1"/>
                </a:solidFill>
                <a:latin typeface="Verdana" panose="020B0604030504040204" pitchFamily="34" charset="0"/>
                <a:cs typeface="Arial" panose="020B0604020202020204" pitchFamily="34" charset="0"/>
              </a:defRPr>
            </a:lvl3pPr>
            <a:lvl4pPr marL="1600200" indent="-228600" defTabSz="947738">
              <a:defRPr sz="1000">
                <a:solidFill>
                  <a:schemeClr val="tx1"/>
                </a:solidFill>
                <a:latin typeface="Verdana" panose="020B0604030504040204" pitchFamily="34" charset="0"/>
                <a:cs typeface="Arial" panose="020B0604020202020204" pitchFamily="34" charset="0"/>
              </a:defRPr>
            </a:lvl4pPr>
            <a:lvl5pPr marL="2057400" indent="-228600" defTabSz="947738">
              <a:defRPr sz="1000">
                <a:solidFill>
                  <a:schemeClr val="tx1"/>
                </a:solidFill>
                <a:latin typeface="Verdana" panose="020B0604030504040204" pitchFamily="34" charset="0"/>
                <a:cs typeface="Arial" panose="020B0604020202020204" pitchFamily="34" charset="0"/>
              </a:defRPr>
            </a:lvl5pPr>
            <a:lvl6pPr marL="25146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6pPr>
            <a:lvl7pPr marL="29718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7pPr>
            <a:lvl8pPr marL="34290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8pPr>
            <a:lvl9pPr marL="38862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9pPr>
          </a:lstStyle>
          <a:p>
            <a:fld id="{314BA080-6167-4A19-9FBD-AE865E622AB3}" type="slidenum">
              <a:rPr lang="en-AU" altLang="en-US" sz="1200">
                <a:latin typeface="Calibri" panose="020F0502020204030204" pitchFamily="34" charset="0"/>
              </a:rPr>
              <a:pPr/>
              <a:t>2</a:t>
            </a:fld>
            <a:endParaRPr lang="en-AU" altLang="en-US" sz="1200">
              <a:latin typeface="Calibri" panose="020F0502020204030204" pitchFamily="34" charset="0"/>
            </a:endParaRPr>
          </a:p>
        </p:txBody>
      </p:sp>
    </p:spTree>
    <p:extLst>
      <p:ext uri="{BB962C8B-B14F-4D97-AF65-F5344CB8AC3E}">
        <p14:creationId xmlns:p14="http://schemas.microsoft.com/office/powerpoint/2010/main" val="2063962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a:extLst>
              <a:ext uri="{FF2B5EF4-FFF2-40B4-BE49-F238E27FC236}">
                <a16:creationId xmlns:a16="http://schemas.microsoft.com/office/drawing/2014/main" id="{1BD8AE6A-C567-49B7-BBD4-0C870EA8F256}"/>
              </a:ext>
            </a:extLst>
          </p:cNvPr>
          <p:cNvSpPr>
            <a:spLocks noGrp="1" noRot="1" noChangeAspect="1" noChangeArrowheads="1" noTextEdit="1"/>
          </p:cNvSpPr>
          <p:nvPr>
            <p:ph type="sldImg"/>
          </p:nvPr>
        </p:nvSpPr>
        <p:spPr>
          <a:xfrm>
            <a:off x="381000" y="685800"/>
            <a:ext cx="6096000" cy="3429000"/>
          </a:xfrm>
          <a:ln/>
        </p:spPr>
      </p:sp>
      <p:sp>
        <p:nvSpPr>
          <p:cNvPr id="56323" name="Notes Placeholder 2">
            <a:extLst>
              <a:ext uri="{FF2B5EF4-FFF2-40B4-BE49-F238E27FC236}">
                <a16:creationId xmlns:a16="http://schemas.microsoft.com/office/drawing/2014/main" id="{AFA47D59-1DD2-4213-9B95-FE65CCED342E}"/>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cs typeface="Arial" panose="020B0604020202020204" pitchFamily="34" charset="0"/>
            </a:endParaRPr>
          </a:p>
        </p:txBody>
      </p:sp>
      <p:sp>
        <p:nvSpPr>
          <p:cNvPr id="56324" name="Slide Number Placeholder 3">
            <a:extLst>
              <a:ext uri="{FF2B5EF4-FFF2-40B4-BE49-F238E27FC236}">
                <a16:creationId xmlns:a16="http://schemas.microsoft.com/office/drawing/2014/main" id="{69A5AAD0-0772-482F-A945-47F19652288C}"/>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sz="1000">
                <a:solidFill>
                  <a:schemeClr val="tx1"/>
                </a:solidFill>
                <a:latin typeface="Verdana" panose="020B0604030504040204" pitchFamily="34" charset="0"/>
                <a:cs typeface="Arial" panose="020B0604020202020204" pitchFamily="34" charset="0"/>
              </a:defRPr>
            </a:lvl1pPr>
            <a:lvl2pPr marL="742950" indent="-285750" defTabSz="947738">
              <a:defRPr sz="1000">
                <a:solidFill>
                  <a:schemeClr val="tx1"/>
                </a:solidFill>
                <a:latin typeface="Verdana" panose="020B0604030504040204" pitchFamily="34" charset="0"/>
                <a:cs typeface="Arial" panose="020B0604020202020204" pitchFamily="34" charset="0"/>
              </a:defRPr>
            </a:lvl2pPr>
            <a:lvl3pPr marL="1143000" indent="-228600" defTabSz="947738">
              <a:defRPr sz="1000">
                <a:solidFill>
                  <a:schemeClr val="tx1"/>
                </a:solidFill>
                <a:latin typeface="Verdana" panose="020B0604030504040204" pitchFamily="34" charset="0"/>
                <a:cs typeface="Arial" panose="020B0604020202020204" pitchFamily="34" charset="0"/>
              </a:defRPr>
            </a:lvl3pPr>
            <a:lvl4pPr marL="1600200" indent="-228600" defTabSz="947738">
              <a:defRPr sz="1000">
                <a:solidFill>
                  <a:schemeClr val="tx1"/>
                </a:solidFill>
                <a:latin typeface="Verdana" panose="020B0604030504040204" pitchFamily="34" charset="0"/>
                <a:cs typeface="Arial" panose="020B0604020202020204" pitchFamily="34" charset="0"/>
              </a:defRPr>
            </a:lvl4pPr>
            <a:lvl5pPr marL="2057400" indent="-228600" defTabSz="947738">
              <a:defRPr sz="1000">
                <a:solidFill>
                  <a:schemeClr val="tx1"/>
                </a:solidFill>
                <a:latin typeface="Verdana" panose="020B0604030504040204" pitchFamily="34" charset="0"/>
                <a:cs typeface="Arial" panose="020B0604020202020204" pitchFamily="34" charset="0"/>
              </a:defRPr>
            </a:lvl5pPr>
            <a:lvl6pPr marL="25146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6pPr>
            <a:lvl7pPr marL="29718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7pPr>
            <a:lvl8pPr marL="34290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8pPr>
            <a:lvl9pPr marL="38862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9pPr>
          </a:lstStyle>
          <a:p>
            <a:pPr marL="0" marR="0" lvl="0" indent="0" algn="r" defTabSz="947738" rtl="0" eaLnBrk="1" fontAlgn="base" latinLnBrk="0" hangingPunct="1">
              <a:lnSpc>
                <a:spcPct val="100000"/>
              </a:lnSpc>
              <a:spcBef>
                <a:spcPct val="0"/>
              </a:spcBef>
              <a:spcAft>
                <a:spcPct val="0"/>
              </a:spcAft>
              <a:buClrTx/>
              <a:buSzTx/>
              <a:buFontTx/>
              <a:buNone/>
              <a:tabLst/>
              <a:defRPr/>
            </a:pPr>
            <a:fld id="{77DEED2E-C41D-4D72-83F6-6142CDB05EEA}" type="slidenum">
              <a:rPr kumimoji="0" lang="en-AU" altLang="en-US" sz="1200" b="0" i="0" u="none" strike="noStrike" kern="1200" cap="none" spc="0" normalizeH="0" baseline="0" noProof="0" smtClean="0">
                <a:ln>
                  <a:noFill/>
                </a:ln>
                <a:solidFill>
                  <a:srgbClr val="000000"/>
                </a:solidFill>
                <a:effectLst/>
                <a:uLnTx/>
                <a:uFillTx/>
                <a:latin typeface="Calibri" panose="020F0502020204030204" pitchFamily="34" charset="0"/>
                <a:ea typeface="+mn-ea"/>
                <a:cs typeface="Arial" panose="020B0604020202020204" pitchFamily="34" charset="0"/>
              </a:rPr>
              <a:pPr marL="0" marR="0" lvl="0" indent="0" algn="r" defTabSz="947738" rtl="0" eaLnBrk="1" fontAlgn="base" latinLnBrk="0" hangingPunct="1">
                <a:lnSpc>
                  <a:spcPct val="100000"/>
                </a:lnSpc>
                <a:spcBef>
                  <a:spcPct val="0"/>
                </a:spcBef>
                <a:spcAft>
                  <a:spcPct val="0"/>
                </a:spcAft>
                <a:buClrTx/>
                <a:buSzTx/>
                <a:buFontTx/>
                <a:buNone/>
                <a:tabLst/>
                <a:defRPr/>
              </a:pPr>
              <a:t>21</a:t>
            </a:fld>
            <a:endParaRPr kumimoji="0" lang="en-AU" alt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3291161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a:extLst>
              <a:ext uri="{FF2B5EF4-FFF2-40B4-BE49-F238E27FC236}">
                <a16:creationId xmlns:a16="http://schemas.microsoft.com/office/drawing/2014/main" id="{7BAB27A0-89CB-4FE1-8E39-F7B373891606}"/>
              </a:ext>
            </a:extLst>
          </p:cNvPr>
          <p:cNvSpPr>
            <a:spLocks noGrp="1" noRot="1" noChangeAspect="1" noChangeArrowheads="1" noTextEdit="1"/>
          </p:cNvSpPr>
          <p:nvPr>
            <p:ph type="sldImg"/>
          </p:nvPr>
        </p:nvSpPr>
        <p:spPr>
          <a:xfrm>
            <a:off x="381000" y="685800"/>
            <a:ext cx="6096000" cy="3429000"/>
          </a:xfrm>
          <a:ln/>
        </p:spPr>
      </p:sp>
      <p:sp>
        <p:nvSpPr>
          <p:cNvPr id="58371" name="Notes Placeholder 2">
            <a:extLst>
              <a:ext uri="{FF2B5EF4-FFF2-40B4-BE49-F238E27FC236}">
                <a16:creationId xmlns:a16="http://schemas.microsoft.com/office/drawing/2014/main" id="{6D089764-5240-4DD1-80A3-32445D1D5098}"/>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cs typeface="Arial" panose="020B0604020202020204" pitchFamily="34" charset="0"/>
            </a:endParaRPr>
          </a:p>
        </p:txBody>
      </p:sp>
      <p:sp>
        <p:nvSpPr>
          <p:cNvPr id="58372" name="Slide Number Placeholder 3">
            <a:extLst>
              <a:ext uri="{FF2B5EF4-FFF2-40B4-BE49-F238E27FC236}">
                <a16:creationId xmlns:a16="http://schemas.microsoft.com/office/drawing/2014/main" id="{68D22A13-E24B-4D16-B8C8-1B4C7C464EE0}"/>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sz="1000">
                <a:solidFill>
                  <a:schemeClr val="tx1"/>
                </a:solidFill>
                <a:latin typeface="Verdana" panose="020B0604030504040204" pitchFamily="34" charset="0"/>
                <a:cs typeface="Arial" panose="020B0604020202020204" pitchFamily="34" charset="0"/>
              </a:defRPr>
            </a:lvl1pPr>
            <a:lvl2pPr marL="742950" indent="-285750" defTabSz="947738">
              <a:defRPr sz="1000">
                <a:solidFill>
                  <a:schemeClr val="tx1"/>
                </a:solidFill>
                <a:latin typeface="Verdana" panose="020B0604030504040204" pitchFamily="34" charset="0"/>
                <a:cs typeface="Arial" panose="020B0604020202020204" pitchFamily="34" charset="0"/>
              </a:defRPr>
            </a:lvl2pPr>
            <a:lvl3pPr marL="1143000" indent="-228600" defTabSz="947738">
              <a:defRPr sz="1000">
                <a:solidFill>
                  <a:schemeClr val="tx1"/>
                </a:solidFill>
                <a:latin typeface="Verdana" panose="020B0604030504040204" pitchFamily="34" charset="0"/>
                <a:cs typeface="Arial" panose="020B0604020202020204" pitchFamily="34" charset="0"/>
              </a:defRPr>
            </a:lvl3pPr>
            <a:lvl4pPr marL="1600200" indent="-228600" defTabSz="947738">
              <a:defRPr sz="1000">
                <a:solidFill>
                  <a:schemeClr val="tx1"/>
                </a:solidFill>
                <a:latin typeface="Verdana" panose="020B0604030504040204" pitchFamily="34" charset="0"/>
                <a:cs typeface="Arial" panose="020B0604020202020204" pitchFamily="34" charset="0"/>
              </a:defRPr>
            </a:lvl4pPr>
            <a:lvl5pPr marL="2057400" indent="-228600" defTabSz="947738">
              <a:defRPr sz="1000">
                <a:solidFill>
                  <a:schemeClr val="tx1"/>
                </a:solidFill>
                <a:latin typeface="Verdana" panose="020B0604030504040204" pitchFamily="34" charset="0"/>
                <a:cs typeface="Arial" panose="020B0604020202020204" pitchFamily="34" charset="0"/>
              </a:defRPr>
            </a:lvl5pPr>
            <a:lvl6pPr marL="25146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6pPr>
            <a:lvl7pPr marL="29718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7pPr>
            <a:lvl8pPr marL="34290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8pPr>
            <a:lvl9pPr marL="3886200" indent="-228600" defTabSz="947738" eaLnBrk="0" fontAlgn="base" hangingPunct="0">
              <a:spcBef>
                <a:spcPct val="0"/>
              </a:spcBef>
              <a:spcAft>
                <a:spcPct val="0"/>
              </a:spcAft>
              <a:defRPr sz="1000">
                <a:solidFill>
                  <a:schemeClr val="tx1"/>
                </a:solidFill>
                <a:latin typeface="Verdana" panose="020B0604030504040204" pitchFamily="34" charset="0"/>
                <a:cs typeface="Arial" panose="020B0604020202020204" pitchFamily="34" charset="0"/>
              </a:defRPr>
            </a:lvl9pPr>
          </a:lstStyle>
          <a:p>
            <a:fld id="{02BBEA6F-E9C2-4C1E-9775-1018FF4F4B3F}" type="slidenum">
              <a:rPr lang="en-AU" altLang="en-US" sz="1200">
                <a:latin typeface="Calibri" panose="020F0502020204030204" pitchFamily="34" charset="0"/>
              </a:rPr>
              <a:pPr/>
              <a:t>22</a:t>
            </a:fld>
            <a:endParaRPr lang="en-AU" altLang="en-US" sz="1200">
              <a:latin typeface="Calibri" panose="020F0502020204030204" pitchFamily="34" charset="0"/>
            </a:endParaRPr>
          </a:p>
        </p:txBody>
      </p:sp>
    </p:spTree>
    <p:extLst>
      <p:ext uri="{BB962C8B-B14F-4D97-AF65-F5344CB8AC3E}">
        <p14:creationId xmlns:p14="http://schemas.microsoft.com/office/powerpoint/2010/main" val="24063098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4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Arial"/>
              <a:buNone/>
            </a:pPr>
            <a:endParaRPr/>
          </a:p>
        </p:txBody>
      </p:sp>
      <p:sp>
        <p:nvSpPr>
          <p:cNvPr id="242" name="Google Shape;242;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41498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8" name="Google Shape;248;p46: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249" name="Google Shape;249;p46: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24</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927746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4: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a:buNone/>
            </a:pPr>
            <a:endParaRPr/>
          </a:p>
        </p:txBody>
      </p:sp>
      <p:sp>
        <p:nvSpPr>
          <p:cNvPr id="146" name="Google Shape;14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92428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a:buNone/>
            </a:pPr>
            <a:endParaRPr/>
          </a:p>
        </p:txBody>
      </p:sp>
      <p:sp>
        <p:nvSpPr>
          <p:cNvPr id="152" name="Google Shape;15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733458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p7: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65" name="Google Shape;165;p7: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t>27</a:t>
            </a:fld>
            <a:endParaRPr kumimoji="0"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35408462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p7: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65" name="Google Shape;165;p7: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t>28</a:t>
            </a:fld>
            <a:endParaRPr kumimoji="0"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1365193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p7: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65" name="Google Shape;165;p7: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t>29</a:t>
            </a:fld>
            <a:endParaRPr kumimoji="0"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6658547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a:buNone/>
            </a:pPr>
            <a:r>
              <a:rPr lang="en-US" dirty="0">
                <a:hlinkClick r:id="rId3"/>
              </a:rPr>
              <a:t>What is Inductive Logic? </a:t>
            </a:r>
            <a:r>
              <a:rPr lang="en-US">
                <a:hlinkClick r:id="rId3"/>
              </a:rPr>
              <a:t>- YouTube</a:t>
            </a:r>
            <a:endParaRPr/>
          </a:p>
        </p:txBody>
      </p:sp>
      <p:sp>
        <p:nvSpPr>
          <p:cNvPr id="152" name="Google Shape;15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8421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2: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a:p>
        </p:txBody>
      </p:sp>
      <p:sp>
        <p:nvSpPr>
          <p:cNvPr id="134" name="Google Shape;134;p2: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3</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807529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p7: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65" name="Google Shape;165;p7: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t>31</a:t>
            </a:fld>
            <a:endParaRPr kumimoji="0"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28889400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p7: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65" name="Google Shape;165;p7: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t>32</a:t>
            </a:fld>
            <a:endParaRPr kumimoji="0"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20083390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a:buNone/>
            </a:pPr>
            <a:endParaRPr/>
          </a:p>
        </p:txBody>
      </p:sp>
      <p:sp>
        <p:nvSpPr>
          <p:cNvPr id="152" name="Google Shape;15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273486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a:buNone/>
            </a:pPr>
            <a:endParaRPr/>
          </a:p>
        </p:txBody>
      </p:sp>
      <p:sp>
        <p:nvSpPr>
          <p:cNvPr id="152" name="Google Shape;15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74889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a:buNone/>
            </a:pPr>
            <a:endParaRPr/>
          </a:p>
        </p:txBody>
      </p:sp>
      <p:sp>
        <p:nvSpPr>
          <p:cNvPr id="152" name="Google Shape;15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140412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p7: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65" name="Google Shape;165;p7: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300"/>
                <a:buFont typeface="Arial"/>
                <a:buNone/>
                <a:tabLst/>
                <a:defRPr/>
              </a:pPr>
              <a:t>36</a:t>
            </a:fld>
            <a:endParaRPr kumimoji="0"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25297629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a:buNone/>
            </a:pPr>
            <a:endParaRPr dirty="0"/>
          </a:p>
        </p:txBody>
      </p:sp>
      <p:sp>
        <p:nvSpPr>
          <p:cNvPr id="152" name="Google Shape;15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675292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20: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endParaRPr/>
          </a:p>
        </p:txBody>
      </p:sp>
      <p:sp>
        <p:nvSpPr>
          <p:cNvPr id="370" name="Google Shape;370;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69860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4: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Arial"/>
              <a:buNone/>
            </a:pPr>
            <a:endParaRPr/>
          </a:p>
        </p:txBody>
      </p:sp>
      <p:sp>
        <p:nvSpPr>
          <p:cNvPr id="140" name="Google Shape;14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229174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Arial"/>
              <a:buNone/>
            </a:pPr>
            <a:endParaRPr/>
          </a:p>
        </p:txBody>
      </p:sp>
      <p:sp>
        <p:nvSpPr>
          <p:cNvPr id="146" name="Google Shape;14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19235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 name="Google Shape;152;p3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53" name="Google Shape;153;p35: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6</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652020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p7: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61" name="Google Shape;161;p7: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7</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7146558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 name="Google Shape;168;p36: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Arial"/>
              <a:buNone/>
            </a:pPr>
            <a:endParaRPr sz="1200" b="0" i="0" u="none" strike="noStrike" cap="none">
              <a:solidFill>
                <a:schemeClr val="dk1"/>
              </a:solidFill>
              <a:latin typeface="Arial"/>
              <a:ea typeface="Arial"/>
              <a:cs typeface="Arial"/>
              <a:sym typeface="Arial"/>
            </a:endParaRPr>
          </a:p>
        </p:txBody>
      </p:sp>
      <p:sp>
        <p:nvSpPr>
          <p:cNvPr id="169" name="Google Shape;169;p36: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a:solidFill>
                  <a:schemeClr val="dk1"/>
                </a:solidFill>
                <a:latin typeface="Arial"/>
                <a:ea typeface="Arial"/>
                <a:cs typeface="Arial"/>
                <a:sym typeface="Arial"/>
              </a:rPr>
              <a:t>8</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192537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chemeClr val="dk1"/>
              </a:buClr>
              <a:buSzPts val="300"/>
              <a:buFont typeface="Arial"/>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53604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42"/>
        <p:cNvGrpSpPr/>
        <p:nvPr/>
      </p:nvGrpSpPr>
      <p:grpSpPr>
        <a:xfrm>
          <a:off x="0" y="0"/>
          <a:ext cx="0" cy="0"/>
          <a:chOff x="0" y="0"/>
          <a:chExt cx="0" cy="0"/>
        </a:xfrm>
      </p:grpSpPr>
      <p:sp>
        <p:nvSpPr>
          <p:cNvPr id="43" name="Google Shape;43;p24"/>
          <p:cNvSpPr txBox="1">
            <a:spLocks noGrp="1"/>
          </p:cNvSpPr>
          <p:nvPr>
            <p:ph type="title"/>
          </p:nvPr>
        </p:nvSpPr>
        <p:spPr>
          <a:xfrm>
            <a:off x="609600" y="758652"/>
            <a:ext cx="10972800" cy="553998"/>
          </a:xfrm>
          <a:prstGeom prst="rect">
            <a:avLst/>
          </a:prstGeom>
          <a:noFill/>
          <a:ln>
            <a:noFill/>
          </a:ln>
        </p:spPr>
        <p:txBody>
          <a:bodyPr spcFirstLastPara="1" wrap="square" lIns="0" tIns="0" rIns="0" bIns="0" anchor="b" anchorCtr="0">
            <a:noAutofit/>
          </a:bodyPr>
          <a:lstStyle>
            <a:lvl1pPr marR="0" lvl="0" algn="l">
              <a:lnSpc>
                <a:spcPct val="100000"/>
              </a:lnSpc>
              <a:spcBef>
                <a:spcPts val="0"/>
              </a:spcBef>
              <a:spcAft>
                <a:spcPts val="0"/>
              </a:spcAft>
              <a:buClr>
                <a:srgbClr val="007FA3"/>
              </a:buClr>
              <a:buSzPts val="3600"/>
              <a:buFont typeface="Times New Roman"/>
              <a:buNone/>
              <a:defRPr sz="3600" b="1" i="0" u="none" strike="noStrike" cap="none">
                <a:solidFill>
                  <a:srgbClr val="007FA3"/>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44" name="Google Shape;44;p24"/>
          <p:cNvSpPr txBox="1">
            <a:spLocks noGrp="1"/>
          </p:cNvSpPr>
          <p:nvPr>
            <p:ph type="body" idx="1"/>
          </p:nvPr>
        </p:nvSpPr>
        <p:spPr>
          <a:xfrm>
            <a:off x="609605" y="1441450"/>
            <a:ext cx="10977033" cy="369332"/>
          </a:xfrm>
          <a:prstGeom prst="rect">
            <a:avLst/>
          </a:prstGeom>
          <a:noFill/>
          <a:ln>
            <a:noFill/>
          </a:ln>
        </p:spPr>
        <p:txBody>
          <a:bodyPr spcFirstLastPara="1" wrap="square" lIns="0" tIns="0" rIns="0" bIns="0" anchor="t" anchorCtr="0">
            <a:noAutofit/>
          </a:bodyPr>
          <a:lstStyle>
            <a:lvl1pPr marL="457189" lvl="0" indent="-228594" algn="l">
              <a:lnSpc>
                <a:spcPct val="100000"/>
              </a:lnSpc>
              <a:spcBef>
                <a:spcPts val="1500"/>
              </a:spcBef>
              <a:spcAft>
                <a:spcPts val="0"/>
              </a:spcAft>
              <a:buSzPts val="2400"/>
              <a:buNone/>
              <a:defRPr sz="2400"/>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45" name="Google Shape;45;p24"/>
          <p:cNvSpPr txBox="1">
            <a:spLocks noGrp="1"/>
          </p:cNvSpPr>
          <p:nvPr>
            <p:ph type="ftr" idx="11"/>
          </p:nvPr>
        </p:nvSpPr>
        <p:spPr>
          <a:xfrm>
            <a:off x="125297" y="6172200"/>
            <a:ext cx="11460479" cy="235462"/>
          </a:xfrm>
          <a:prstGeom prst="rect">
            <a:avLst/>
          </a:prstGeom>
          <a:noFill/>
          <a:ln>
            <a:noFill/>
          </a:ln>
        </p:spPr>
        <p:txBody>
          <a:bodyPr spcFirstLastPara="1" wrap="square" lIns="91425" tIns="91425" rIns="91425" bIns="91425" anchor="b" anchorCtr="0">
            <a:noAutofit/>
          </a:bodyPr>
          <a:lstStyle>
            <a:lvl1pPr marR="0" lvl="0" algn="l">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46" name="Google Shape;46;p24"/>
          <p:cNvSpPr txBox="1">
            <a:spLocks noGrp="1"/>
          </p:cNvSpPr>
          <p:nvPr>
            <p:ph type="dt" idx="10"/>
          </p:nvPr>
        </p:nvSpPr>
        <p:spPr>
          <a:xfrm>
            <a:off x="8447621" y="113078"/>
            <a:ext cx="2844799" cy="182879"/>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0"/>
              </a:spcBef>
              <a:spcAft>
                <a:spcPts val="0"/>
              </a:spcAft>
              <a:buClr>
                <a:schemeClr val="lt1"/>
              </a:buClr>
              <a:buSzPts val="900"/>
              <a:buFont typeface="Arial"/>
              <a:buNone/>
              <a:defRPr sz="900" b="0"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47" name="Google Shape;47;p24"/>
          <p:cNvSpPr txBox="1">
            <a:spLocks noGrp="1"/>
          </p:cNvSpPr>
          <p:nvPr>
            <p:ph type="sldNum" idx="12"/>
          </p:nvPr>
        </p:nvSpPr>
        <p:spPr>
          <a:xfrm>
            <a:off x="11292419" y="113078"/>
            <a:ext cx="735711" cy="18287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16"/>
        <p:cNvGrpSpPr/>
        <p:nvPr/>
      </p:nvGrpSpPr>
      <p:grpSpPr>
        <a:xfrm>
          <a:off x="0" y="0"/>
          <a:ext cx="0" cy="0"/>
          <a:chOff x="0" y="0"/>
          <a:chExt cx="0" cy="0"/>
        </a:xfrm>
      </p:grpSpPr>
      <p:sp>
        <p:nvSpPr>
          <p:cNvPr id="117" name="Google Shape;117;p34"/>
          <p:cNvSpPr txBox="1">
            <a:spLocks noGrp="1"/>
          </p:cNvSpPr>
          <p:nvPr>
            <p:ph type="ftr" idx="11"/>
          </p:nvPr>
        </p:nvSpPr>
        <p:spPr>
          <a:xfrm>
            <a:off x="125297" y="6172200"/>
            <a:ext cx="11460479" cy="235462"/>
          </a:xfrm>
          <a:prstGeom prst="rect">
            <a:avLst/>
          </a:prstGeom>
          <a:noFill/>
          <a:ln>
            <a:noFill/>
          </a:ln>
        </p:spPr>
        <p:txBody>
          <a:bodyPr spcFirstLastPara="1" wrap="square" lIns="91425" tIns="91425" rIns="91425" bIns="91425" anchor="b" anchorCtr="0">
            <a:noAutofit/>
          </a:bodyPr>
          <a:lstStyle>
            <a:lvl1pPr marR="0" lvl="0" algn="l">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118" name="Google Shape;118;p34"/>
          <p:cNvSpPr txBox="1">
            <a:spLocks noGrp="1"/>
          </p:cNvSpPr>
          <p:nvPr>
            <p:ph type="dt" idx="10"/>
          </p:nvPr>
        </p:nvSpPr>
        <p:spPr>
          <a:xfrm>
            <a:off x="8447621" y="113078"/>
            <a:ext cx="2844799" cy="182879"/>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119" name="Google Shape;119;p34"/>
          <p:cNvSpPr txBox="1">
            <a:spLocks noGrp="1"/>
          </p:cNvSpPr>
          <p:nvPr>
            <p:ph type="sldNum" idx="12"/>
          </p:nvPr>
        </p:nvSpPr>
        <p:spPr>
          <a:xfrm>
            <a:off x="11292419" y="113078"/>
            <a:ext cx="735711" cy="18287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grpSp>
        <p:nvGrpSpPr>
          <p:cNvPr id="4" name="Group 5">
            <a:extLst>
              <a:ext uri="{FF2B5EF4-FFF2-40B4-BE49-F238E27FC236}">
                <a16:creationId xmlns:a16="http://schemas.microsoft.com/office/drawing/2014/main" id="{A909D31A-6F92-4046-A1BE-15D9E81A047D}"/>
              </a:ext>
            </a:extLst>
          </p:cNvPr>
          <p:cNvGrpSpPr>
            <a:grpSpLocks/>
          </p:cNvGrpSpPr>
          <p:nvPr userDrawn="1"/>
        </p:nvGrpSpPr>
        <p:grpSpPr bwMode="auto">
          <a:xfrm>
            <a:off x="0" y="-38100"/>
            <a:ext cx="12192000" cy="174625"/>
            <a:chOff x="0" y="-506"/>
            <a:chExt cx="11906" cy="171"/>
          </a:xfrm>
        </p:grpSpPr>
        <p:grpSp>
          <p:nvGrpSpPr>
            <p:cNvPr id="5" name="Group 6">
              <a:extLst>
                <a:ext uri="{FF2B5EF4-FFF2-40B4-BE49-F238E27FC236}">
                  <a16:creationId xmlns:a16="http://schemas.microsoft.com/office/drawing/2014/main" id="{CBE762EE-1939-4014-A7F1-7EAE92BD0A7B}"/>
                </a:ext>
              </a:extLst>
            </p:cNvPr>
            <p:cNvGrpSpPr>
              <a:grpSpLocks/>
            </p:cNvGrpSpPr>
            <p:nvPr/>
          </p:nvGrpSpPr>
          <p:grpSpPr bwMode="auto">
            <a:xfrm>
              <a:off x="8929" y="-506"/>
              <a:ext cx="2977" cy="171"/>
              <a:chOff x="8929" y="-506"/>
              <a:chExt cx="2977" cy="171"/>
            </a:xfrm>
          </p:grpSpPr>
          <p:sp>
            <p:nvSpPr>
              <p:cNvPr id="12" name="Freeform 13">
                <a:extLst>
                  <a:ext uri="{FF2B5EF4-FFF2-40B4-BE49-F238E27FC236}">
                    <a16:creationId xmlns:a16="http://schemas.microsoft.com/office/drawing/2014/main" id="{7485773C-8807-45FA-8C82-130B039246D2}"/>
                  </a:ext>
                </a:extLst>
              </p:cNvPr>
              <p:cNvSpPr>
                <a:spLocks/>
              </p:cNvSpPr>
              <p:nvPr/>
            </p:nvSpPr>
            <p:spPr bwMode="auto">
              <a:xfrm>
                <a:off x="8929"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6" name="Group 7">
              <a:extLst>
                <a:ext uri="{FF2B5EF4-FFF2-40B4-BE49-F238E27FC236}">
                  <a16:creationId xmlns:a16="http://schemas.microsoft.com/office/drawing/2014/main" id="{48493E40-18DD-4422-A0FD-797B8A5C94D1}"/>
                </a:ext>
              </a:extLst>
            </p:cNvPr>
            <p:cNvGrpSpPr>
              <a:grpSpLocks/>
            </p:cNvGrpSpPr>
            <p:nvPr/>
          </p:nvGrpSpPr>
          <p:grpSpPr bwMode="auto">
            <a:xfrm>
              <a:off x="5953" y="-506"/>
              <a:ext cx="2977" cy="171"/>
              <a:chOff x="5953" y="-506"/>
              <a:chExt cx="2977" cy="171"/>
            </a:xfrm>
          </p:grpSpPr>
          <p:sp>
            <p:nvSpPr>
              <p:cNvPr id="11" name="Freeform 12">
                <a:extLst>
                  <a:ext uri="{FF2B5EF4-FFF2-40B4-BE49-F238E27FC236}">
                    <a16:creationId xmlns:a16="http://schemas.microsoft.com/office/drawing/2014/main" id="{3AE697DE-0751-47B0-B79B-010EC2D46329}"/>
                  </a:ext>
                </a:extLst>
              </p:cNvPr>
              <p:cNvSpPr>
                <a:spLocks/>
              </p:cNvSpPr>
              <p:nvPr/>
            </p:nvSpPr>
            <p:spPr bwMode="auto">
              <a:xfrm>
                <a:off x="5953"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7" name="Group 8">
              <a:extLst>
                <a:ext uri="{FF2B5EF4-FFF2-40B4-BE49-F238E27FC236}">
                  <a16:creationId xmlns:a16="http://schemas.microsoft.com/office/drawing/2014/main" id="{95CDB1CF-E093-4F7A-BA9F-3C585EAEEB62}"/>
                </a:ext>
              </a:extLst>
            </p:cNvPr>
            <p:cNvGrpSpPr>
              <a:grpSpLocks/>
            </p:cNvGrpSpPr>
            <p:nvPr/>
          </p:nvGrpSpPr>
          <p:grpSpPr bwMode="auto">
            <a:xfrm>
              <a:off x="2976" y="-506"/>
              <a:ext cx="2977" cy="171"/>
              <a:chOff x="2976" y="-506"/>
              <a:chExt cx="2977" cy="171"/>
            </a:xfrm>
          </p:grpSpPr>
          <p:sp>
            <p:nvSpPr>
              <p:cNvPr id="10" name="Freeform 11">
                <a:extLst>
                  <a:ext uri="{FF2B5EF4-FFF2-40B4-BE49-F238E27FC236}">
                    <a16:creationId xmlns:a16="http://schemas.microsoft.com/office/drawing/2014/main" id="{44988D2D-6A4F-4076-B344-FAB2545BEFF6}"/>
                  </a:ext>
                </a:extLst>
              </p:cNvPr>
              <p:cNvSpPr>
                <a:spLocks/>
              </p:cNvSpPr>
              <p:nvPr/>
            </p:nvSpPr>
            <p:spPr bwMode="auto">
              <a:xfrm>
                <a:off x="2976"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8" name="Group 9">
              <a:extLst>
                <a:ext uri="{FF2B5EF4-FFF2-40B4-BE49-F238E27FC236}">
                  <a16:creationId xmlns:a16="http://schemas.microsoft.com/office/drawing/2014/main" id="{B2EA8F19-E82D-4733-9DD8-8DDB04FC41F2}"/>
                </a:ext>
              </a:extLst>
            </p:cNvPr>
            <p:cNvGrpSpPr>
              <a:grpSpLocks/>
            </p:cNvGrpSpPr>
            <p:nvPr/>
          </p:nvGrpSpPr>
          <p:grpSpPr bwMode="auto">
            <a:xfrm>
              <a:off x="0" y="-506"/>
              <a:ext cx="2977" cy="171"/>
              <a:chOff x="0" y="-506"/>
              <a:chExt cx="2977" cy="171"/>
            </a:xfrm>
          </p:grpSpPr>
          <p:sp>
            <p:nvSpPr>
              <p:cNvPr id="9" name="Freeform 10">
                <a:extLst>
                  <a:ext uri="{FF2B5EF4-FFF2-40B4-BE49-F238E27FC236}">
                    <a16:creationId xmlns:a16="http://schemas.microsoft.com/office/drawing/2014/main" id="{EC0D4B48-2891-436F-A8E4-A200FABC0FC7}"/>
                  </a:ext>
                </a:extLst>
              </p:cNvPr>
              <p:cNvSpPr>
                <a:spLocks/>
              </p:cNvSpPr>
              <p:nvPr/>
            </p:nvSpPr>
            <p:spPr bwMode="auto">
              <a:xfrm>
                <a:off x="0"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a:lstStyle/>
              <a:p>
                <a:pPr>
                  <a:defRPr/>
                </a:pPr>
                <a:endParaRPr lang="en-AU" sz="1097">
                  <a:solidFill>
                    <a:prstClr val="black"/>
                  </a:solidFill>
                  <a:latin typeface="Calibri" panose="020F0502020204030204" pitchFamily="34" charset="0"/>
                </a:endParaRPr>
              </a:p>
            </p:txBody>
          </p:sp>
        </p:grpSp>
      </p:grpSp>
      <p:pic>
        <p:nvPicPr>
          <p:cNvPr id="13" name="Picture 14">
            <a:extLst>
              <a:ext uri="{FF2B5EF4-FFF2-40B4-BE49-F238E27FC236}">
                <a16:creationId xmlns:a16="http://schemas.microsoft.com/office/drawing/2014/main" id="{DAD59678-5607-4C90-B0EF-DB4A941E43B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425117" y="5864225"/>
            <a:ext cx="1766887"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4" name="Group 4">
            <a:extLst>
              <a:ext uri="{FF2B5EF4-FFF2-40B4-BE49-F238E27FC236}">
                <a16:creationId xmlns:a16="http://schemas.microsoft.com/office/drawing/2014/main" id="{59B49B1E-C9AC-40B0-94BC-401C364BAE6C}"/>
              </a:ext>
            </a:extLst>
          </p:cNvPr>
          <p:cNvGrpSpPr>
            <a:grpSpLocks/>
          </p:cNvGrpSpPr>
          <p:nvPr userDrawn="1"/>
        </p:nvGrpSpPr>
        <p:grpSpPr bwMode="auto">
          <a:xfrm>
            <a:off x="0" y="11113"/>
            <a:ext cx="12192000" cy="192087"/>
            <a:chOff x="0" y="-506"/>
            <a:chExt cx="11906" cy="171"/>
          </a:xfrm>
        </p:grpSpPr>
        <p:grpSp>
          <p:nvGrpSpPr>
            <p:cNvPr id="15" name="Group 5">
              <a:extLst>
                <a:ext uri="{FF2B5EF4-FFF2-40B4-BE49-F238E27FC236}">
                  <a16:creationId xmlns:a16="http://schemas.microsoft.com/office/drawing/2014/main" id="{1DEDE5B7-5562-4020-ADDB-154F1D1FC9D7}"/>
                </a:ext>
              </a:extLst>
            </p:cNvPr>
            <p:cNvGrpSpPr>
              <a:grpSpLocks/>
            </p:cNvGrpSpPr>
            <p:nvPr/>
          </p:nvGrpSpPr>
          <p:grpSpPr bwMode="auto">
            <a:xfrm>
              <a:off x="8929" y="-506"/>
              <a:ext cx="2977" cy="171"/>
              <a:chOff x="8929" y="-506"/>
              <a:chExt cx="2977" cy="171"/>
            </a:xfrm>
          </p:grpSpPr>
          <p:sp>
            <p:nvSpPr>
              <p:cNvPr id="22" name="Freeform 12">
                <a:extLst>
                  <a:ext uri="{FF2B5EF4-FFF2-40B4-BE49-F238E27FC236}">
                    <a16:creationId xmlns:a16="http://schemas.microsoft.com/office/drawing/2014/main" id="{682DD982-5416-46B5-B287-9C97FE4484F7}"/>
                  </a:ext>
                </a:extLst>
              </p:cNvPr>
              <p:cNvSpPr>
                <a:spLocks/>
              </p:cNvSpPr>
              <p:nvPr/>
            </p:nvSpPr>
            <p:spPr bwMode="auto">
              <a:xfrm>
                <a:off x="8929"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6" name="Group 6">
              <a:extLst>
                <a:ext uri="{FF2B5EF4-FFF2-40B4-BE49-F238E27FC236}">
                  <a16:creationId xmlns:a16="http://schemas.microsoft.com/office/drawing/2014/main" id="{93FF5175-7249-4E5B-8D40-1D2336F365B7}"/>
                </a:ext>
              </a:extLst>
            </p:cNvPr>
            <p:cNvGrpSpPr>
              <a:grpSpLocks/>
            </p:cNvGrpSpPr>
            <p:nvPr/>
          </p:nvGrpSpPr>
          <p:grpSpPr bwMode="auto">
            <a:xfrm>
              <a:off x="5953" y="-506"/>
              <a:ext cx="2977" cy="171"/>
              <a:chOff x="5953" y="-506"/>
              <a:chExt cx="2977" cy="171"/>
            </a:xfrm>
          </p:grpSpPr>
          <p:sp>
            <p:nvSpPr>
              <p:cNvPr id="21" name="Freeform 11">
                <a:extLst>
                  <a:ext uri="{FF2B5EF4-FFF2-40B4-BE49-F238E27FC236}">
                    <a16:creationId xmlns:a16="http://schemas.microsoft.com/office/drawing/2014/main" id="{970E637A-B16D-4C26-9263-D01C8C06DAD0}"/>
                  </a:ext>
                </a:extLst>
              </p:cNvPr>
              <p:cNvSpPr>
                <a:spLocks/>
              </p:cNvSpPr>
              <p:nvPr/>
            </p:nvSpPr>
            <p:spPr bwMode="auto">
              <a:xfrm>
                <a:off x="5953"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7" name="Group 7">
              <a:extLst>
                <a:ext uri="{FF2B5EF4-FFF2-40B4-BE49-F238E27FC236}">
                  <a16:creationId xmlns:a16="http://schemas.microsoft.com/office/drawing/2014/main" id="{004F6F33-F005-4042-9F04-9ADB138A6AE6}"/>
                </a:ext>
              </a:extLst>
            </p:cNvPr>
            <p:cNvGrpSpPr>
              <a:grpSpLocks/>
            </p:cNvGrpSpPr>
            <p:nvPr/>
          </p:nvGrpSpPr>
          <p:grpSpPr bwMode="auto">
            <a:xfrm>
              <a:off x="2976" y="-506"/>
              <a:ext cx="2977" cy="171"/>
              <a:chOff x="2976" y="-506"/>
              <a:chExt cx="2977" cy="171"/>
            </a:xfrm>
          </p:grpSpPr>
          <p:sp>
            <p:nvSpPr>
              <p:cNvPr id="20" name="Freeform 10">
                <a:extLst>
                  <a:ext uri="{FF2B5EF4-FFF2-40B4-BE49-F238E27FC236}">
                    <a16:creationId xmlns:a16="http://schemas.microsoft.com/office/drawing/2014/main" id="{C07EDD24-4E70-475A-ABEB-11651BBCC82E}"/>
                  </a:ext>
                </a:extLst>
              </p:cNvPr>
              <p:cNvSpPr>
                <a:spLocks/>
              </p:cNvSpPr>
              <p:nvPr/>
            </p:nvSpPr>
            <p:spPr bwMode="auto">
              <a:xfrm>
                <a:off x="2976"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8" name="Group 8">
              <a:extLst>
                <a:ext uri="{FF2B5EF4-FFF2-40B4-BE49-F238E27FC236}">
                  <a16:creationId xmlns:a16="http://schemas.microsoft.com/office/drawing/2014/main" id="{110F3940-CFC6-4E5B-8D95-01FB54B927C7}"/>
                </a:ext>
              </a:extLst>
            </p:cNvPr>
            <p:cNvGrpSpPr>
              <a:grpSpLocks/>
            </p:cNvGrpSpPr>
            <p:nvPr/>
          </p:nvGrpSpPr>
          <p:grpSpPr bwMode="auto">
            <a:xfrm>
              <a:off x="0" y="-506"/>
              <a:ext cx="2977" cy="171"/>
              <a:chOff x="0" y="-506"/>
              <a:chExt cx="2977" cy="171"/>
            </a:xfrm>
          </p:grpSpPr>
          <p:sp>
            <p:nvSpPr>
              <p:cNvPr id="19" name="Freeform 9">
                <a:extLst>
                  <a:ext uri="{FF2B5EF4-FFF2-40B4-BE49-F238E27FC236}">
                    <a16:creationId xmlns:a16="http://schemas.microsoft.com/office/drawing/2014/main" id="{F7D1E387-0FCE-4176-B5D8-5C98039B649F}"/>
                  </a:ext>
                </a:extLst>
              </p:cNvPr>
              <p:cNvSpPr>
                <a:spLocks/>
              </p:cNvSpPr>
              <p:nvPr/>
            </p:nvSpPr>
            <p:spPr bwMode="auto">
              <a:xfrm>
                <a:off x="0"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a:lstStyle/>
              <a:p>
                <a:pPr>
                  <a:defRPr/>
                </a:pPr>
                <a:endParaRPr lang="en-AU" sz="1097">
                  <a:solidFill>
                    <a:prstClr val="black"/>
                  </a:solidFill>
                  <a:latin typeface="Calibri" panose="020F0502020204030204" pitchFamily="34" charset="0"/>
                </a:endParaRPr>
              </a:p>
            </p:txBody>
          </p:sp>
        </p:grpSp>
      </p:gr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138908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pic>
        <p:nvPicPr>
          <p:cNvPr id="7" name="Picture 5">
            <a:extLst>
              <a:ext uri="{FF2B5EF4-FFF2-40B4-BE49-F238E27FC236}">
                <a16:creationId xmlns:a16="http://schemas.microsoft.com/office/drawing/2014/main" id="{1D76A0BF-AB64-4DD2-AFFE-9C96A27A127D}"/>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329117" y="715963"/>
            <a:ext cx="3533775"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 name="Group 6">
            <a:extLst>
              <a:ext uri="{FF2B5EF4-FFF2-40B4-BE49-F238E27FC236}">
                <a16:creationId xmlns:a16="http://schemas.microsoft.com/office/drawing/2014/main" id="{156C181D-1B8E-41BD-8A98-E8983F9CDB62}"/>
              </a:ext>
            </a:extLst>
          </p:cNvPr>
          <p:cNvGrpSpPr>
            <a:grpSpLocks/>
          </p:cNvGrpSpPr>
          <p:nvPr userDrawn="1"/>
        </p:nvGrpSpPr>
        <p:grpSpPr bwMode="auto">
          <a:xfrm>
            <a:off x="0" y="6"/>
            <a:ext cx="12192000" cy="174625"/>
            <a:chOff x="0" y="-506"/>
            <a:chExt cx="11906" cy="171"/>
          </a:xfrm>
        </p:grpSpPr>
        <p:grpSp>
          <p:nvGrpSpPr>
            <p:cNvPr id="9" name="Group 7">
              <a:extLst>
                <a:ext uri="{FF2B5EF4-FFF2-40B4-BE49-F238E27FC236}">
                  <a16:creationId xmlns:a16="http://schemas.microsoft.com/office/drawing/2014/main" id="{C345AD6D-1B2B-4E1F-B942-8AC36C08BC6D}"/>
                </a:ext>
              </a:extLst>
            </p:cNvPr>
            <p:cNvGrpSpPr>
              <a:grpSpLocks/>
            </p:cNvGrpSpPr>
            <p:nvPr/>
          </p:nvGrpSpPr>
          <p:grpSpPr bwMode="auto">
            <a:xfrm>
              <a:off x="8929" y="-506"/>
              <a:ext cx="2977" cy="171"/>
              <a:chOff x="8929" y="-506"/>
              <a:chExt cx="2977" cy="171"/>
            </a:xfrm>
          </p:grpSpPr>
          <p:sp>
            <p:nvSpPr>
              <p:cNvPr id="16" name="Freeform 14">
                <a:extLst>
                  <a:ext uri="{FF2B5EF4-FFF2-40B4-BE49-F238E27FC236}">
                    <a16:creationId xmlns:a16="http://schemas.microsoft.com/office/drawing/2014/main" id="{12943472-D47C-4475-8E37-7D318F7B274C}"/>
                  </a:ext>
                </a:extLst>
              </p:cNvPr>
              <p:cNvSpPr>
                <a:spLocks/>
              </p:cNvSpPr>
              <p:nvPr/>
            </p:nvSpPr>
            <p:spPr bwMode="auto">
              <a:xfrm>
                <a:off x="8929"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0" name="Group 8">
              <a:extLst>
                <a:ext uri="{FF2B5EF4-FFF2-40B4-BE49-F238E27FC236}">
                  <a16:creationId xmlns:a16="http://schemas.microsoft.com/office/drawing/2014/main" id="{EA923279-FE55-4DEA-95C8-73905ECDD620}"/>
                </a:ext>
              </a:extLst>
            </p:cNvPr>
            <p:cNvGrpSpPr>
              <a:grpSpLocks/>
            </p:cNvGrpSpPr>
            <p:nvPr/>
          </p:nvGrpSpPr>
          <p:grpSpPr bwMode="auto">
            <a:xfrm>
              <a:off x="5953" y="-506"/>
              <a:ext cx="2977" cy="171"/>
              <a:chOff x="5953" y="-506"/>
              <a:chExt cx="2977" cy="171"/>
            </a:xfrm>
          </p:grpSpPr>
          <p:sp>
            <p:nvSpPr>
              <p:cNvPr id="15" name="Freeform 13">
                <a:extLst>
                  <a:ext uri="{FF2B5EF4-FFF2-40B4-BE49-F238E27FC236}">
                    <a16:creationId xmlns:a16="http://schemas.microsoft.com/office/drawing/2014/main" id="{D46D4BE5-EDA5-40BB-9DB0-C362D27A914A}"/>
                  </a:ext>
                </a:extLst>
              </p:cNvPr>
              <p:cNvSpPr>
                <a:spLocks/>
              </p:cNvSpPr>
              <p:nvPr/>
            </p:nvSpPr>
            <p:spPr bwMode="auto">
              <a:xfrm>
                <a:off x="5953"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1" name="Group 9">
              <a:extLst>
                <a:ext uri="{FF2B5EF4-FFF2-40B4-BE49-F238E27FC236}">
                  <a16:creationId xmlns:a16="http://schemas.microsoft.com/office/drawing/2014/main" id="{F05DFED8-CCF6-4BAC-A202-2F5CAC343B01}"/>
                </a:ext>
              </a:extLst>
            </p:cNvPr>
            <p:cNvGrpSpPr>
              <a:grpSpLocks/>
            </p:cNvGrpSpPr>
            <p:nvPr/>
          </p:nvGrpSpPr>
          <p:grpSpPr bwMode="auto">
            <a:xfrm>
              <a:off x="2976" y="-506"/>
              <a:ext cx="2977" cy="171"/>
              <a:chOff x="2976" y="-506"/>
              <a:chExt cx="2977" cy="171"/>
            </a:xfrm>
          </p:grpSpPr>
          <p:sp>
            <p:nvSpPr>
              <p:cNvPr id="14" name="Freeform 12">
                <a:extLst>
                  <a:ext uri="{FF2B5EF4-FFF2-40B4-BE49-F238E27FC236}">
                    <a16:creationId xmlns:a16="http://schemas.microsoft.com/office/drawing/2014/main" id="{43BC0978-016D-4C04-9F45-12027D7C943E}"/>
                  </a:ext>
                </a:extLst>
              </p:cNvPr>
              <p:cNvSpPr>
                <a:spLocks/>
              </p:cNvSpPr>
              <p:nvPr/>
            </p:nvSpPr>
            <p:spPr bwMode="auto">
              <a:xfrm>
                <a:off x="2976"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2" name="Group 10">
              <a:extLst>
                <a:ext uri="{FF2B5EF4-FFF2-40B4-BE49-F238E27FC236}">
                  <a16:creationId xmlns:a16="http://schemas.microsoft.com/office/drawing/2014/main" id="{94DB8F89-3F5C-4F40-A11E-FF2C2A2584D2}"/>
                </a:ext>
              </a:extLst>
            </p:cNvPr>
            <p:cNvGrpSpPr>
              <a:grpSpLocks/>
            </p:cNvGrpSpPr>
            <p:nvPr/>
          </p:nvGrpSpPr>
          <p:grpSpPr bwMode="auto">
            <a:xfrm>
              <a:off x="0" y="-506"/>
              <a:ext cx="2977" cy="171"/>
              <a:chOff x="0" y="-506"/>
              <a:chExt cx="2977" cy="171"/>
            </a:xfrm>
          </p:grpSpPr>
          <p:sp>
            <p:nvSpPr>
              <p:cNvPr id="13" name="Freeform 11">
                <a:extLst>
                  <a:ext uri="{FF2B5EF4-FFF2-40B4-BE49-F238E27FC236}">
                    <a16:creationId xmlns:a16="http://schemas.microsoft.com/office/drawing/2014/main" id="{6F707673-B520-4556-8D98-E2DC46C6DA23}"/>
                  </a:ext>
                </a:extLst>
              </p:cNvPr>
              <p:cNvSpPr>
                <a:spLocks/>
              </p:cNvSpPr>
              <p:nvPr/>
            </p:nvSpPr>
            <p:spPr bwMode="auto">
              <a:xfrm>
                <a:off x="0"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a:lstStyle/>
              <a:p>
                <a:pPr>
                  <a:defRPr/>
                </a:pPr>
                <a:endParaRPr lang="en-AU" sz="1097">
                  <a:solidFill>
                    <a:prstClr val="black"/>
                  </a:solidFill>
                  <a:latin typeface="Calibri" panose="020F0502020204030204" pitchFamily="34" charset="0"/>
                </a:endParaRPr>
              </a:p>
            </p:txBody>
          </p:sp>
        </p:grpSp>
      </p:grpSp>
      <p:grpSp>
        <p:nvGrpSpPr>
          <p:cNvPr id="17" name="Group 4">
            <a:extLst>
              <a:ext uri="{FF2B5EF4-FFF2-40B4-BE49-F238E27FC236}">
                <a16:creationId xmlns:a16="http://schemas.microsoft.com/office/drawing/2014/main" id="{9CA0B72B-BA54-4BC6-8E94-13CEB888E2EE}"/>
              </a:ext>
            </a:extLst>
          </p:cNvPr>
          <p:cNvGrpSpPr>
            <a:grpSpLocks/>
          </p:cNvGrpSpPr>
          <p:nvPr userDrawn="1"/>
        </p:nvGrpSpPr>
        <p:grpSpPr bwMode="auto">
          <a:xfrm>
            <a:off x="0" y="11113"/>
            <a:ext cx="12192000" cy="192087"/>
            <a:chOff x="0" y="-506"/>
            <a:chExt cx="11906" cy="171"/>
          </a:xfrm>
        </p:grpSpPr>
        <p:grpSp>
          <p:nvGrpSpPr>
            <p:cNvPr id="18" name="Group 5">
              <a:extLst>
                <a:ext uri="{FF2B5EF4-FFF2-40B4-BE49-F238E27FC236}">
                  <a16:creationId xmlns:a16="http://schemas.microsoft.com/office/drawing/2014/main" id="{1AABF05D-03B0-4D51-B49E-22701615B99D}"/>
                </a:ext>
              </a:extLst>
            </p:cNvPr>
            <p:cNvGrpSpPr>
              <a:grpSpLocks/>
            </p:cNvGrpSpPr>
            <p:nvPr/>
          </p:nvGrpSpPr>
          <p:grpSpPr bwMode="auto">
            <a:xfrm>
              <a:off x="8929" y="-506"/>
              <a:ext cx="2977" cy="171"/>
              <a:chOff x="8929" y="-506"/>
              <a:chExt cx="2977" cy="171"/>
            </a:xfrm>
          </p:grpSpPr>
          <p:sp>
            <p:nvSpPr>
              <p:cNvPr id="25" name="Freeform 12">
                <a:extLst>
                  <a:ext uri="{FF2B5EF4-FFF2-40B4-BE49-F238E27FC236}">
                    <a16:creationId xmlns:a16="http://schemas.microsoft.com/office/drawing/2014/main" id="{665932B7-8473-4E57-B36B-03BC98EAF110}"/>
                  </a:ext>
                </a:extLst>
              </p:cNvPr>
              <p:cNvSpPr>
                <a:spLocks/>
              </p:cNvSpPr>
              <p:nvPr/>
            </p:nvSpPr>
            <p:spPr bwMode="auto">
              <a:xfrm>
                <a:off x="8929"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9" name="Group 6">
              <a:extLst>
                <a:ext uri="{FF2B5EF4-FFF2-40B4-BE49-F238E27FC236}">
                  <a16:creationId xmlns:a16="http://schemas.microsoft.com/office/drawing/2014/main" id="{97386787-2118-462A-8B40-822A44A8C7E5}"/>
                </a:ext>
              </a:extLst>
            </p:cNvPr>
            <p:cNvGrpSpPr>
              <a:grpSpLocks/>
            </p:cNvGrpSpPr>
            <p:nvPr/>
          </p:nvGrpSpPr>
          <p:grpSpPr bwMode="auto">
            <a:xfrm>
              <a:off x="5953" y="-506"/>
              <a:ext cx="2977" cy="171"/>
              <a:chOff x="5953" y="-506"/>
              <a:chExt cx="2977" cy="171"/>
            </a:xfrm>
          </p:grpSpPr>
          <p:sp>
            <p:nvSpPr>
              <p:cNvPr id="24" name="Freeform 11">
                <a:extLst>
                  <a:ext uri="{FF2B5EF4-FFF2-40B4-BE49-F238E27FC236}">
                    <a16:creationId xmlns:a16="http://schemas.microsoft.com/office/drawing/2014/main" id="{0C2CACD7-870B-44AD-989E-0108FC8B1F2F}"/>
                  </a:ext>
                </a:extLst>
              </p:cNvPr>
              <p:cNvSpPr>
                <a:spLocks/>
              </p:cNvSpPr>
              <p:nvPr/>
            </p:nvSpPr>
            <p:spPr bwMode="auto">
              <a:xfrm>
                <a:off x="5953"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20" name="Group 7">
              <a:extLst>
                <a:ext uri="{FF2B5EF4-FFF2-40B4-BE49-F238E27FC236}">
                  <a16:creationId xmlns:a16="http://schemas.microsoft.com/office/drawing/2014/main" id="{3798E937-E140-46D7-A2D1-15E687A9F8E9}"/>
                </a:ext>
              </a:extLst>
            </p:cNvPr>
            <p:cNvGrpSpPr>
              <a:grpSpLocks/>
            </p:cNvGrpSpPr>
            <p:nvPr/>
          </p:nvGrpSpPr>
          <p:grpSpPr bwMode="auto">
            <a:xfrm>
              <a:off x="2976" y="-506"/>
              <a:ext cx="2977" cy="171"/>
              <a:chOff x="2976" y="-506"/>
              <a:chExt cx="2977" cy="171"/>
            </a:xfrm>
          </p:grpSpPr>
          <p:sp>
            <p:nvSpPr>
              <p:cNvPr id="23" name="Freeform 10">
                <a:extLst>
                  <a:ext uri="{FF2B5EF4-FFF2-40B4-BE49-F238E27FC236}">
                    <a16:creationId xmlns:a16="http://schemas.microsoft.com/office/drawing/2014/main" id="{34FCE3B3-C2F9-4381-AC02-A316EC8AE048}"/>
                  </a:ext>
                </a:extLst>
              </p:cNvPr>
              <p:cNvSpPr>
                <a:spLocks/>
              </p:cNvSpPr>
              <p:nvPr/>
            </p:nvSpPr>
            <p:spPr bwMode="auto">
              <a:xfrm>
                <a:off x="2976"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21" name="Group 8">
              <a:extLst>
                <a:ext uri="{FF2B5EF4-FFF2-40B4-BE49-F238E27FC236}">
                  <a16:creationId xmlns:a16="http://schemas.microsoft.com/office/drawing/2014/main" id="{557ACDA9-205A-48BF-8C2B-104263CD52E1}"/>
                </a:ext>
              </a:extLst>
            </p:cNvPr>
            <p:cNvGrpSpPr>
              <a:grpSpLocks/>
            </p:cNvGrpSpPr>
            <p:nvPr/>
          </p:nvGrpSpPr>
          <p:grpSpPr bwMode="auto">
            <a:xfrm>
              <a:off x="0" y="-506"/>
              <a:ext cx="2977" cy="171"/>
              <a:chOff x="0" y="-506"/>
              <a:chExt cx="2977" cy="171"/>
            </a:xfrm>
          </p:grpSpPr>
          <p:sp>
            <p:nvSpPr>
              <p:cNvPr id="22" name="Freeform 9">
                <a:extLst>
                  <a:ext uri="{FF2B5EF4-FFF2-40B4-BE49-F238E27FC236}">
                    <a16:creationId xmlns:a16="http://schemas.microsoft.com/office/drawing/2014/main" id="{6C3C42E6-CA09-4EA8-BA7B-DEA012CBCABD}"/>
                  </a:ext>
                </a:extLst>
              </p:cNvPr>
              <p:cNvSpPr>
                <a:spLocks/>
              </p:cNvSpPr>
              <p:nvPr/>
            </p:nvSpPr>
            <p:spPr bwMode="auto">
              <a:xfrm>
                <a:off x="0"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a:lstStyle/>
              <a:p>
                <a:pPr>
                  <a:defRPr/>
                </a:pPr>
                <a:endParaRPr lang="en-AU" sz="1097">
                  <a:solidFill>
                    <a:prstClr val="black"/>
                  </a:solidFill>
                  <a:latin typeface="Calibri" panose="020F0502020204030204" pitchFamily="34" charset="0"/>
                </a:endParaRPr>
              </a:p>
            </p:txBody>
          </p:sp>
        </p:grpSp>
      </p:grpSp>
    </p:spTree>
    <p:extLst>
      <p:ext uri="{BB962C8B-B14F-4D97-AF65-F5344CB8AC3E}">
        <p14:creationId xmlns:p14="http://schemas.microsoft.com/office/powerpoint/2010/main" val="23703623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grpSp>
        <p:nvGrpSpPr>
          <p:cNvPr id="7" name="Group 5">
            <a:extLst>
              <a:ext uri="{FF2B5EF4-FFF2-40B4-BE49-F238E27FC236}">
                <a16:creationId xmlns:a16="http://schemas.microsoft.com/office/drawing/2014/main" id="{A909D31A-6F92-4046-A1BE-15D9E81A047D}"/>
              </a:ext>
            </a:extLst>
          </p:cNvPr>
          <p:cNvGrpSpPr>
            <a:grpSpLocks/>
          </p:cNvGrpSpPr>
          <p:nvPr userDrawn="1"/>
        </p:nvGrpSpPr>
        <p:grpSpPr bwMode="auto">
          <a:xfrm>
            <a:off x="0" y="-38100"/>
            <a:ext cx="12192000" cy="174625"/>
            <a:chOff x="0" y="-506"/>
            <a:chExt cx="11906" cy="171"/>
          </a:xfrm>
        </p:grpSpPr>
        <p:grpSp>
          <p:nvGrpSpPr>
            <p:cNvPr id="8" name="Group 6">
              <a:extLst>
                <a:ext uri="{FF2B5EF4-FFF2-40B4-BE49-F238E27FC236}">
                  <a16:creationId xmlns:a16="http://schemas.microsoft.com/office/drawing/2014/main" id="{CBE762EE-1939-4014-A7F1-7EAE92BD0A7B}"/>
                </a:ext>
              </a:extLst>
            </p:cNvPr>
            <p:cNvGrpSpPr>
              <a:grpSpLocks/>
            </p:cNvGrpSpPr>
            <p:nvPr/>
          </p:nvGrpSpPr>
          <p:grpSpPr bwMode="auto">
            <a:xfrm>
              <a:off x="8929" y="-506"/>
              <a:ext cx="2977" cy="171"/>
              <a:chOff x="8929" y="-506"/>
              <a:chExt cx="2977" cy="171"/>
            </a:xfrm>
          </p:grpSpPr>
          <p:sp>
            <p:nvSpPr>
              <p:cNvPr id="15" name="Freeform 13">
                <a:extLst>
                  <a:ext uri="{FF2B5EF4-FFF2-40B4-BE49-F238E27FC236}">
                    <a16:creationId xmlns:a16="http://schemas.microsoft.com/office/drawing/2014/main" id="{7485773C-8807-45FA-8C82-130B039246D2}"/>
                  </a:ext>
                </a:extLst>
              </p:cNvPr>
              <p:cNvSpPr>
                <a:spLocks/>
              </p:cNvSpPr>
              <p:nvPr/>
            </p:nvSpPr>
            <p:spPr bwMode="auto">
              <a:xfrm>
                <a:off x="8929"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9" name="Group 7">
              <a:extLst>
                <a:ext uri="{FF2B5EF4-FFF2-40B4-BE49-F238E27FC236}">
                  <a16:creationId xmlns:a16="http://schemas.microsoft.com/office/drawing/2014/main" id="{48493E40-18DD-4422-A0FD-797B8A5C94D1}"/>
                </a:ext>
              </a:extLst>
            </p:cNvPr>
            <p:cNvGrpSpPr>
              <a:grpSpLocks/>
            </p:cNvGrpSpPr>
            <p:nvPr/>
          </p:nvGrpSpPr>
          <p:grpSpPr bwMode="auto">
            <a:xfrm>
              <a:off x="5953" y="-506"/>
              <a:ext cx="2977" cy="171"/>
              <a:chOff x="5953" y="-506"/>
              <a:chExt cx="2977" cy="171"/>
            </a:xfrm>
          </p:grpSpPr>
          <p:sp>
            <p:nvSpPr>
              <p:cNvPr id="14" name="Freeform 12">
                <a:extLst>
                  <a:ext uri="{FF2B5EF4-FFF2-40B4-BE49-F238E27FC236}">
                    <a16:creationId xmlns:a16="http://schemas.microsoft.com/office/drawing/2014/main" id="{3AE697DE-0751-47B0-B79B-010EC2D46329}"/>
                  </a:ext>
                </a:extLst>
              </p:cNvPr>
              <p:cNvSpPr>
                <a:spLocks/>
              </p:cNvSpPr>
              <p:nvPr/>
            </p:nvSpPr>
            <p:spPr bwMode="auto">
              <a:xfrm>
                <a:off x="5953"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0" name="Group 8">
              <a:extLst>
                <a:ext uri="{FF2B5EF4-FFF2-40B4-BE49-F238E27FC236}">
                  <a16:creationId xmlns:a16="http://schemas.microsoft.com/office/drawing/2014/main" id="{95CDB1CF-E093-4F7A-BA9F-3C585EAEEB62}"/>
                </a:ext>
              </a:extLst>
            </p:cNvPr>
            <p:cNvGrpSpPr>
              <a:grpSpLocks/>
            </p:cNvGrpSpPr>
            <p:nvPr/>
          </p:nvGrpSpPr>
          <p:grpSpPr bwMode="auto">
            <a:xfrm>
              <a:off x="2976" y="-506"/>
              <a:ext cx="2977" cy="171"/>
              <a:chOff x="2976" y="-506"/>
              <a:chExt cx="2977" cy="171"/>
            </a:xfrm>
          </p:grpSpPr>
          <p:sp>
            <p:nvSpPr>
              <p:cNvPr id="13" name="Freeform 11">
                <a:extLst>
                  <a:ext uri="{FF2B5EF4-FFF2-40B4-BE49-F238E27FC236}">
                    <a16:creationId xmlns:a16="http://schemas.microsoft.com/office/drawing/2014/main" id="{44988D2D-6A4F-4076-B344-FAB2545BEFF6}"/>
                  </a:ext>
                </a:extLst>
              </p:cNvPr>
              <p:cNvSpPr>
                <a:spLocks/>
              </p:cNvSpPr>
              <p:nvPr/>
            </p:nvSpPr>
            <p:spPr bwMode="auto">
              <a:xfrm>
                <a:off x="2976"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1" name="Group 9">
              <a:extLst>
                <a:ext uri="{FF2B5EF4-FFF2-40B4-BE49-F238E27FC236}">
                  <a16:creationId xmlns:a16="http://schemas.microsoft.com/office/drawing/2014/main" id="{B2EA8F19-E82D-4733-9DD8-8DDB04FC41F2}"/>
                </a:ext>
              </a:extLst>
            </p:cNvPr>
            <p:cNvGrpSpPr>
              <a:grpSpLocks/>
            </p:cNvGrpSpPr>
            <p:nvPr/>
          </p:nvGrpSpPr>
          <p:grpSpPr bwMode="auto">
            <a:xfrm>
              <a:off x="0" y="-506"/>
              <a:ext cx="2977" cy="171"/>
              <a:chOff x="0" y="-506"/>
              <a:chExt cx="2977" cy="171"/>
            </a:xfrm>
          </p:grpSpPr>
          <p:sp>
            <p:nvSpPr>
              <p:cNvPr id="12" name="Freeform 10">
                <a:extLst>
                  <a:ext uri="{FF2B5EF4-FFF2-40B4-BE49-F238E27FC236}">
                    <a16:creationId xmlns:a16="http://schemas.microsoft.com/office/drawing/2014/main" id="{EC0D4B48-2891-436F-A8E4-A200FABC0FC7}"/>
                  </a:ext>
                </a:extLst>
              </p:cNvPr>
              <p:cNvSpPr>
                <a:spLocks/>
              </p:cNvSpPr>
              <p:nvPr/>
            </p:nvSpPr>
            <p:spPr bwMode="auto">
              <a:xfrm>
                <a:off x="0"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a:lstStyle/>
              <a:p>
                <a:pPr>
                  <a:defRPr/>
                </a:pPr>
                <a:endParaRPr lang="en-AU" sz="1097">
                  <a:solidFill>
                    <a:prstClr val="black"/>
                  </a:solidFill>
                  <a:latin typeface="Calibri" panose="020F0502020204030204" pitchFamily="34" charset="0"/>
                </a:endParaRPr>
              </a:p>
            </p:txBody>
          </p:sp>
        </p:grpSp>
      </p:grpSp>
      <p:pic>
        <p:nvPicPr>
          <p:cNvPr id="16" name="Picture 14">
            <a:extLst>
              <a:ext uri="{FF2B5EF4-FFF2-40B4-BE49-F238E27FC236}">
                <a16:creationId xmlns:a16="http://schemas.microsoft.com/office/drawing/2014/main" id="{DAD59678-5607-4C90-B0EF-DB4A941E43B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425117" y="5864225"/>
            <a:ext cx="1766887"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7" name="Group 4">
            <a:extLst>
              <a:ext uri="{FF2B5EF4-FFF2-40B4-BE49-F238E27FC236}">
                <a16:creationId xmlns:a16="http://schemas.microsoft.com/office/drawing/2014/main" id="{59B49B1E-C9AC-40B0-94BC-401C364BAE6C}"/>
              </a:ext>
            </a:extLst>
          </p:cNvPr>
          <p:cNvGrpSpPr>
            <a:grpSpLocks/>
          </p:cNvGrpSpPr>
          <p:nvPr userDrawn="1"/>
        </p:nvGrpSpPr>
        <p:grpSpPr bwMode="auto">
          <a:xfrm>
            <a:off x="0" y="11113"/>
            <a:ext cx="12192000" cy="192087"/>
            <a:chOff x="0" y="-506"/>
            <a:chExt cx="11906" cy="171"/>
          </a:xfrm>
        </p:grpSpPr>
        <p:grpSp>
          <p:nvGrpSpPr>
            <p:cNvPr id="18" name="Group 5">
              <a:extLst>
                <a:ext uri="{FF2B5EF4-FFF2-40B4-BE49-F238E27FC236}">
                  <a16:creationId xmlns:a16="http://schemas.microsoft.com/office/drawing/2014/main" id="{1DEDE5B7-5562-4020-ADDB-154F1D1FC9D7}"/>
                </a:ext>
              </a:extLst>
            </p:cNvPr>
            <p:cNvGrpSpPr>
              <a:grpSpLocks/>
            </p:cNvGrpSpPr>
            <p:nvPr/>
          </p:nvGrpSpPr>
          <p:grpSpPr bwMode="auto">
            <a:xfrm>
              <a:off x="8929" y="-506"/>
              <a:ext cx="2977" cy="171"/>
              <a:chOff x="8929" y="-506"/>
              <a:chExt cx="2977" cy="171"/>
            </a:xfrm>
          </p:grpSpPr>
          <p:sp>
            <p:nvSpPr>
              <p:cNvPr id="25" name="Freeform 12">
                <a:extLst>
                  <a:ext uri="{FF2B5EF4-FFF2-40B4-BE49-F238E27FC236}">
                    <a16:creationId xmlns:a16="http://schemas.microsoft.com/office/drawing/2014/main" id="{682DD982-5416-46B5-B287-9C97FE4484F7}"/>
                  </a:ext>
                </a:extLst>
              </p:cNvPr>
              <p:cNvSpPr>
                <a:spLocks/>
              </p:cNvSpPr>
              <p:nvPr/>
            </p:nvSpPr>
            <p:spPr bwMode="auto">
              <a:xfrm>
                <a:off x="8929"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9" name="Group 6">
              <a:extLst>
                <a:ext uri="{FF2B5EF4-FFF2-40B4-BE49-F238E27FC236}">
                  <a16:creationId xmlns:a16="http://schemas.microsoft.com/office/drawing/2014/main" id="{93FF5175-7249-4E5B-8D40-1D2336F365B7}"/>
                </a:ext>
              </a:extLst>
            </p:cNvPr>
            <p:cNvGrpSpPr>
              <a:grpSpLocks/>
            </p:cNvGrpSpPr>
            <p:nvPr/>
          </p:nvGrpSpPr>
          <p:grpSpPr bwMode="auto">
            <a:xfrm>
              <a:off x="5953" y="-506"/>
              <a:ext cx="2977" cy="171"/>
              <a:chOff x="5953" y="-506"/>
              <a:chExt cx="2977" cy="171"/>
            </a:xfrm>
          </p:grpSpPr>
          <p:sp>
            <p:nvSpPr>
              <p:cNvPr id="24" name="Freeform 11">
                <a:extLst>
                  <a:ext uri="{FF2B5EF4-FFF2-40B4-BE49-F238E27FC236}">
                    <a16:creationId xmlns:a16="http://schemas.microsoft.com/office/drawing/2014/main" id="{970E637A-B16D-4C26-9263-D01C8C06DAD0}"/>
                  </a:ext>
                </a:extLst>
              </p:cNvPr>
              <p:cNvSpPr>
                <a:spLocks/>
              </p:cNvSpPr>
              <p:nvPr/>
            </p:nvSpPr>
            <p:spPr bwMode="auto">
              <a:xfrm>
                <a:off x="5953"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20" name="Group 7">
              <a:extLst>
                <a:ext uri="{FF2B5EF4-FFF2-40B4-BE49-F238E27FC236}">
                  <a16:creationId xmlns:a16="http://schemas.microsoft.com/office/drawing/2014/main" id="{004F6F33-F005-4042-9F04-9ADB138A6AE6}"/>
                </a:ext>
              </a:extLst>
            </p:cNvPr>
            <p:cNvGrpSpPr>
              <a:grpSpLocks/>
            </p:cNvGrpSpPr>
            <p:nvPr/>
          </p:nvGrpSpPr>
          <p:grpSpPr bwMode="auto">
            <a:xfrm>
              <a:off x="2976" y="-506"/>
              <a:ext cx="2977" cy="171"/>
              <a:chOff x="2976" y="-506"/>
              <a:chExt cx="2977" cy="171"/>
            </a:xfrm>
          </p:grpSpPr>
          <p:sp>
            <p:nvSpPr>
              <p:cNvPr id="23" name="Freeform 10">
                <a:extLst>
                  <a:ext uri="{FF2B5EF4-FFF2-40B4-BE49-F238E27FC236}">
                    <a16:creationId xmlns:a16="http://schemas.microsoft.com/office/drawing/2014/main" id="{C07EDD24-4E70-475A-ABEB-11651BBCC82E}"/>
                  </a:ext>
                </a:extLst>
              </p:cNvPr>
              <p:cNvSpPr>
                <a:spLocks/>
              </p:cNvSpPr>
              <p:nvPr/>
            </p:nvSpPr>
            <p:spPr bwMode="auto">
              <a:xfrm>
                <a:off x="2976"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21" name="Group 8">
              <a:extLst>
                <a:ext uri="{FF2B5EF4-FFF2-40B4-BE49-F238E27FC236}">
                  <a16:creationId xmlns:a16="http://schemas.microsoft.com/office/drawing/2014/main" id="{110F3940-CFC6-4E5B-8D95-01FB54B927C7}"/>
                </a:ext>
              </a:extLst>
            </p:cNvPr>
            <p:cNvGrpSpPr>
              <a:grpSpLocks/>
            </p:cNvGrpSpPr>
            <p:nvPr/>
          </p:nvGrpSpPr>
          <p:grpSpPr bwMode="auto">
            <a:xfrm>
              <a:off x="0" y="-506"/>
              <a:ext cx="2977" cy="171"/>
              <a:chOff x="0" y="-506"/>
              <a:chExt cx="2977" cy="171"/>
            </a:xfrm>
          </p:grpSpPr>
          <p:sp>
            <p:nvSpPr>
              <p:cNvPr id="22" name="Freeform 9">
                <a:extLst>
                  <a:ext uri="{FF2B5EF4-FFF2-40B4-BE49-F238E27FC236}">
                    <a16:creationId xmlns:a16="http://schemas.microsoft.com/office/drawing/2014/main" id="{F7D1E387-0FCE-4176-B5D8-5C98039B649F}"/>
                  </a:ext>
                </a:extLst>
              </p:cNvPr>
              <p:cNvSpPr>
                <a:spLocks/>
              </p:cNvSpPr>
              <p:nvPr/>
            </p:nvSpPr>
            <p:spPr bwMode="auto">
              <a:xfrm>
                <a:off x="0"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a:lstStyle/>
              <a:p>
                <a:pPr>
                  <a:defRPr/>
                </a:pPr>
                <a:endParaRPr lang="en-AU" sz="1097">
                  <a:solidFill>
                    <a:prstClr val="black"/>
                  </a:solidFill>
                  <a:latin typeface="Calibri" panose="020F0502020204030204" pitchFamily="34" charset="0"/>
                </a:endParaRPr>
              </a:p>
            </p:txBody>
          </p:sp>
        </p:grpSp>
      </p:grpSp>
    </p:spTree>
    <p:extLst>
      <p:ext uri="{BB962C8B-B14F-4D97-AF65-F5344CB8AC3E}">
        <p14:creationId xmlns:p14="http://schemas.microsoft.com/office/powerpoint/2010/main" val="4073680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11/23/2021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grpSp>
        <p:nvGrpSpPr>
          <p:cNvPr id="7" name="Group 4">
            <a:extLst>
              <a:ext uri="{FF2B5EF4-FFF2-40B4-BE49-F238E27FC236}">
                <a16:creationId xmlns:a16="http://schemas.microsoft.com/office/drawing/2014/main" id="{3233D4A0-A5F4-48D5-9EF4-89B8D41F20D9}"/>
              </a:ext>
            </a:extLst>
          </p:cNvPr>
          <p:cNvGrpSpPr>
            <a:grpSpLocks/>
          </p:cNvGrpSpPr>
          <p:nvPr userDrawn="1"/>
        </p:nvGrpSpPr>
        <p:grpSpPr bwMode="auto">
          <a:xfrm>
            <a:off x="0" y="11113"/>
            <a:ext cx="12192000" cy="192087"/>
            <a:chOff x="0" y="-506"/>
            <a:chExt cx="11906" cy="171"/>
          </a:xfrm>
        </p:grpSpPr>
        <p:grpSp>
          <p:nvGrpSpPr>
            <p:cNvPr id="8" name="Group 5">
              <a:extLst>
                <a:ext uri="{FF2B5EF4-FFF2-40B4-BE49-F238E27FC236}">
                  <a16:creationId xmlns:a16="http://schemas.microsoft.com/office/drawing/2014/main" id="{BC3B73E0-A4CC-45F0-BD92-4493CDB1129E}"/>
                </a:ext>
              </a:extLst>
            </p:cNvPr>
            <p:cNvGrpSpPr>
              <a:grpSpLocks/>
            </p:cNvGrpSpPr>
            <p:nvPr/>
          </p:nvGrpSpPr>
          <p:grpSpPr bwMode="auto">
            <a:xfrm>
              <a:off x="8929" y="-506"/>
              <a:ext cx="2977" cy="171"/>
              <a:chOff x="8929" y="-506"/>
              <a:chExt cx="2977" cy="171"/>
            </a:xfrm>
          </p:grpSpPr>
          <p:sp>
            <p:nvSpPr>
              <p:cNvPr id="15" name="Freeform 12">
                <a:extLst>
                  <a:ext uri="{FF2B5EF4-FFF2-40B4-BE49-F238E27FC236}">
                    <a16:creationId xmlns:a16="http://schemas.microsoft.com/office/drawing/2014/main" id="{54695C49-D450-476B-A4BF-8F964CFCC7AA}"/>
                  </a:ext>
                </a:extLst>
              </p:cNvPr>
              <p:cNvSpPr>
                <a:spLocks/>
              </p:cNvSpPr>
              <p:nvPr/>
            </p:nvSpPr>
            <p:spPr bwMode="auto">
              <a:xfrm>
                <a:off x="8929"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9" name="Group 6">
              <a:extLst>
                <a:ext uri="{FF2B5EF4-FFF2-40B4-BE49-F238E27FC236}">
                  <a16:creationId xmlns:a16="http://schemas.microsoft.com/office/drawing/2014/main" id="{667614F4-FAF1-484E-8F59-8590CB0C5891}"/>
                </a:ext>
              </a:extLst>
            </p:cNvPr>
            <p:cNvGrpSpPr>
              <a:grpSpLocks/>
            </p:cNvGrpSpPr>
            <p:nvPr/>
          </p:nvGrpSpPr>
          <p:grpSpPr bwMode="auto">
            <a:xfrm>
              <a:off x="5953" y="-506"/>
              <a:ext cx="2977" cy="171"/>
              <a:chOff x="5953" y="-506"/>
              <a:chExt cx="2977" cy="171"/>
            </a:xfrm>
          </p:grpSpPr>
          <p:sp>
            <p:nvSpPr>
              <p:cNvPr id="14" name="Freeform 11">
                <a:extLst>
                  <a:ext uri="{FF2B5EF4-FFF2-40B4-BE49-F238E27FC236}">
                    <a16:creationId xmlns:a16="http://schemas.microsoft.com/office/drawing/2014/main" id="{DFE6191C-5C80-4377-8C9F-49A3A197D12E}"/>
                  </a:ext>
                </a:extLst>
              </p:cNvPr>
              <p:cNvSpPr>
                <a:spLocks/>
              </p:cNvSpPr>
              <p:nvPr/>
            </p:nvSpPr>
            <p:spPr bwMode="auto">
              <a:xfrm>
                <a:off x="5953"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0" name="Group 7">
              <a:extLst>
                <a:ext uri="{FF2B5EF4-FFF2-40B4-BE49-F238E27FC236}">
                  <a16:creationId xmlns:a16="http://schemas.microsoft.com/office/drawing/2014/main" id="{02675F74-9A05-4A7D-973D-BBC17F849649}"/>
                </a:ext>
              </a:extLst>
            </p:cNvPr>
            <p:cNvGrpSpPr>
              <a:grpSpLocks/>
            </p:cNvGrpSpPr>
            <p:nvPr/>
          </p:nvGrpSpPr>
          <p:grpSpPr bwMode="auto">
            <a:xfrm>
              <a:off x="2976" y="-506"/>
              <a:ext cx="2977" cy="171"/>
              <a:chOff x="2976" y="-506"/>
              <a:chExt cx="2977" cy="171"/>
            </a:xfrm>
          </p:grpSpPr>
          <p:sp>
            <p:nvSpPr>
              <p:cNvPr id="13" name="Freeform 10">
                <a:extLst>
                  <a:ext uri="{FF2B5EF4-FFF2-40B4-BE49-F238E27FC236}">
                    <a16:creationId xmlns:a16="http://schemas.microsoft.com/office/drawing/2014/main" id="{B002C620-979A-43F0-B49E-B5A567D2A657}"/>
                  </a:ext>
                </a:extLst>
              </p:cNvPr>
              <p:cNvSpPr>
                <a:spLocks/>
              </p:cNvSpPr>
              <p:nvPr/>
            </p:nvSpPr>
            <p:spPr bwMode="auto">
              <a:xfrm>
                <a:off x="2976"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1" name="Group 8">
              <a:extLst>
                <a:ext uri="{FF2B5EF4-FFF2-40B4-BE49-F238E27FC236}">
                  <a16:creationId xmlns:a16="http://schemas.microsoft.com/office/drawing/2014/main" id="{C0F63BD9-BBFE-4E02-9F99-A02B6EBDE8F5}"/>
                </a:ext>
              </a:extLst>
            </p:cNvPr>
            <p:cNvGrpSpPr>
              <a:grpSpLocks/>
            </p:cNvGrpSpPr>
            <p:nvPr/>
          </p:nvGrpSpPr>
          <p:grpSpPr bwMode="auto">
            <a:xfrm>
              <a:off x="0" y="-506"/>
              <a:ext cx="2977" cy="171"/>
              <a:chOff x="0" y="-506"/>
              <a:chExt cx="2977" cy="171"/>
            </a:xfrm>
          </p:grpSpPr>
          <p:sp>
            <p:nvSpPr>
              <p:cNvPr id="12" name="Freeform 9">
                <a:extLst>
                  <a:ext uri="{FF2B5EF4-FFF2-40B4-BE49-F238E27FC236}">
                    <a16:creationId xmlns:a16="http://schemas.microsoft.com/office/drawing/2014/main" id="{F42529BD-6E0B-416F-AA4A-9EB23D9260A6}"/>
                  </a:ext>
                </a:extLst>
              </p:cNvPr>
              <p:cNvSpPr>
                <a:spLocks/>
              </p:cNvSpPr>
              <p:nvPr/>
            </p:nvSpPr>
            <p:spPr bwMode="auto">
              <a:xfrm>
                <a:off x="0"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a:lstStyle/>
              <a:p>
                <a:pPr>
                  <a:defRPr/>
                </a:pPr>
                <a:endParaRPr lang="en-AU" sz="1097">
                  <a:solidFill>
                    <a:prstClr val="black"/>
                  </a:solidFill>
                  <a:latin typeface="Calibri" panose="020F0502020204030204" pitchFamily="34" charset="0"/>
                </a:endParaRPr>
              </a:p>
            </p:txBody>
          </p:sp>
        </p:grpSp>
      </p:grpSp>
      <p:pic>
        <p:nvPicPr>
          <p:cNvPr id="16" name="Picture 14">
            <a:extLst>
              <a:ext uri="{FF2B5EF4-FFF2-40B4-BE49-F238E27FC236}">
                <a16:creationId xmlns:a16="http://schemas.microsoft.com/office/drawing/2014/main" id="{900EF5CF-40DA-414F-83EB-94DFCCF758E4}"/>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425117" y="5864225"/>
            <a:ext cx="1766887"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5">
            <a:extLst>
              <a:ext uri="{FF2B5EF4-FFF2-40B4-BE49-F238E27FC236}">
                <a16:creationId xmlns:a16="http://schemas.microsoft.com/office/drawing/2014/main" id="{28E91F16-81E2-4CEA-AA52-935D2A3C73FF}"/>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 y="5545138"/>
            <a:ext cx="1085851"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512483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11/23/2021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pic>
        <p:nvPicPr>
          <p:cNvPr id="8" name="Picture 3">
            <a:extLst>
              <a:ext uri="{FF2B5EF4-FFF2-40B4-BE49-F238E27FC236}">
                <a16:creationId xmlns:a16="http://schemas.microsoft.com/office/drawing/2014/main" id="{580CEC91-EA24-4847-BA8E-CADAE597B4D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425117" y="5864225"/>
            <a:ext cx="1766887"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4">
            <a:extLst>
              <a:ext uri="{FF2B5EF4-FFF2-40B4-BE49-F238E27FC236}">
                <a16:creationId xmlns:a16="http://schemas.microsoft.com/office/drawing/2014/main" id="{326B6AEF-B1DF-4EB0-A70B-0FB8AABB47E8}"/>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 y="5545138"/>
            <a:ext cx="1085851"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768554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11/23/2021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pic>
        <p:nvPicPr>
          <p:cNvPr id="10" name="Picture 3">
            <a:extLst>
              <a:ext uri="{FF2B5EF4-FFF2-40B4-BE49-F238E27FC236}">
                <a16:creationId xmlns:a16="http://schemas.microsoft.com/office/drawing/2014/main" id="{EA0DCB92-67F3-4833-B84B-6E6876A8E84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425117" y="5864225"/>
            <a:ext cx="1766887"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4">
            <a:extLst>
              <a:ext uri="{FF2B5EF4-FFF2-40B4-BE49-F238E27FC236}">
                <a16:creationId xmlns:a16="http://schemas.microsoft.com/office/drawing/2014/main" id="{1ED4B186-4C07-44E3-A5BF-1750B761DFB6}"/>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 y="5545138"/>
            <a:ext cx="1085851"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111605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11/23/2021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pic>
        <p:nvPicPr>
          <p:cNvPr id="6" name="Picture 3">
            <a:extLst>
              <a:ext uri="{FF2B5EF4-FFF2-40B4-BE49-F238E27FC236}">
                <a16:creationId xmlns:a16="http://schemas.microsoft.com/office/drawing/2014/main" id="{CD943A39-639C-43C0-BB4D-081BC89731F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425117" y="5864225"/>
            <a:ext cx="1766887"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4">
            <a:extLst>
              <a:ext uri="{FF2B5EF4-FFF2-40B4-BE49-F238E27FC236}">
                <a16:creationId xmlns:a16="http://schemas.microsoft.com/office/drawing/2014/main" id="{72B57C58-11B8-4B6C-8A35-AF0EDD044EB9}"/>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 y="5545138"/>
            <a:ext cx="1085851"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 name="Group 5">
            <a:extLst>
              <a:ext uri="{FF2B5EF4-FFF2-40B4-BE49-F238E27FC236}">
                <a16:creationId xmlns:a16="http://schemas.microsoft.com/office/drawing/2014/main" id="{1EC5CCB7-9BD7-46BA-9EBA-A7F29A67113C}"/>
              </a:ext>
            </a:extLst>
          </p:cNvPr>
          <p:cNvGrpSpPr>
            <a:grpSpLocks/>
          </p:cNvGrpSpPr>
          <p:nvPr userDrawn="1"/>
        </p:nvGrpSpPr>
        <p:grpSpPr bwMode="auto">
          <a:xfrm>
            <a:off x="0" y="11113"/>
            <a:ext cx="12192000" cy="192087"/>
            <a:chOff x="0" y="-506"/>
            <a:chExt cx="11906" cy="171"/>
          </a:xfrm>
        </p:grpSpPr>
        <p:grpSp>
          <p:nvGrpSpPr>
            <p:cNvPr id="9" name="Group 6">
              <a:extLst>
                <a:ext uri="{FF2B5EF4-FFF2-40B4-BE49-F238E27FC236}">
                  <a16:creationId xmlns:a16="http://schemas.microsoft.com/office/drawing/2014/main" id="{8C8F1BE9-BF3D-4C23-8F34-94835EAED62F}"/>
                </a:ext>
              </a:extLst>
            </p:cNvPr>
            <p:cNvGrpSpPr>
              <a:grpSpLocks/>
            </p:cNvGrpSpPr>
            <p:nvPr/>
          </p:nvGrpSpPr>
          <p:grpSpPr bwMode="auto">
            <a:xfrm>
              <a:off x="8929" y="-506"/>
              <a:ext cx="2977" cy="171"/>
              <a:chOff x="8929" y="-506"/>
              <a:chExt cx="2977" cy="171"/>
            </a:xfrm>
          </p:grpSpPr>
          <p:sp>
            <p:nvSpPr>
              <p:cNvPr id="16" name="Freeform 13">
                <a:extLst>
                  <a:ext uri="{FF2B5EF4-FFF2-40B4-BE49-F238E27FC236}">
                    <a16:creationId xmlns:a16="http://schemas.microsoft.com/office/drawing/2014/main" id="{303B6237-C0E1-4259-8EEE-1C986E85B44B}"/>
                  </a:ext>
                </a:extLst>
              </p:cNvPr>
              <p:cNvSpPr>
                <a:spLocks/>
              </p:cNvSpPr>
              <p:nvPr/>
            </p:nvSpPr>
            <p:spPr bwMode="auto">
              <a:xfrm>
                <a:off x="8929"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0" name="Group 7">
              <a:extLst>
                <a:ext uri="{FF2B5EF4-FFF2-40B4-BE49-F238E27FC236}">
                  <a16:creationId xmlns:a16="http://schemas.microsoft.com/office/drawing/2014/main" id="{7224F9CD-5089-488D-8E98-34A65C4CE2DF}"/>
                </a:ext>
              </a:extLst>
            </p:cNvPr>
            <p:cNvGrpSpPr>
              <a:grpSpLocks/>
            </p:cNvGrpSpPr>
            <p:nvPr/>
          </p:nvGrpSpPr>
          <p:grpSpPr bwMode="auto">
            <a:xfrm>
              <a:off x="5953" y="-506"/>
              <a:ext cx="2977" cy="171"/>
              <a:chOff x="5953" y="-506"/>
              <a:chExt cx="2977" cy="171"/>
            </a:xfrm>
          </p:grpSpPr>
          <p:sp>
            <p:nvSpPr>
              <p:cNvPr id="15" name="Freeform 12">
                <a:extLst>
                  <a:ext uri="{FF2B5EF4-FFF2-40B4-BE49-F238E27FC236}">
                    <a16:creationId xmlns:a16="http://schemas.microsoft.com/office/drawing/2014/main" id="{60C2A0CF-392C-403E-96B0-1A66AC9767C0}"/>
                  </a:ext>
                </a:extLst>
              </p:cNvPr>
              <p:cNvSpPr>
                <a:spLocks/>
              </p:cNvSpPr>
              <p:nvPr/>
            </p:nvSpPr>
            <p:spPr bwMode="auto">
              <a:xfrm>
                <a:off x="5953"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1" name="Group 8">
              <a:extLst>
                <a:ext uri="{FF2B5EF4-FFF2-40B4-BE49-F238E27FC236}">
                  <a16:creationId xmlns:a16="http://schemas.microsoft.com/office/drawing/2014/main" id="{5F536944-3C73-4A13-95B3-7D844970DE2F}"/>
                </a:ext>
              </a:extLst>
            </p:cNvPr>
            <p:cNvGrpSpPr>
              <a:grpSpLocks/>
            </p:cNvGrpSpPr>
            <p:nvPr/>
          </p:nvGrpSpPr>
          <p:grpSpPr bwMode="auto">
            <a:xfrm>
              <a:off x="2976" y="-506"/>
              <a:ext cx="2977" cy="171"/>
              <a:chOff x="2976" y="-506"/>
              <a:chExt cx="2977" cy="171"/>
            </a:xfrm>
          </p:grpSpPr>
          <p:sp>
            <p:nvSpPr>
              <p:cNvPr id="14" name="Freeform 11">
                <a:extLst>
                  <a:ext uri="{FF2B5EF4-FFF2-40B4-BE49-F238E27FC236}">
                    <a16:creationId xmlns:a16="http://schemas.microsoft.com/office/drawing/2014/main" id="{020D6475-7A44-43A0-89D7-30726D651CEE}"/>
                  </a:ext>
                </a:extLst>
              </p:cNvPr>
              <p:cNvSpPr>
                <a:spLocks/>
              </p:cNvSpPr>
              <p:nvPr/>
            </p:nvSpPr>
            <p:spPr bwMode="auto">
              <a:xfrm>
                <a:off x="2976"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2" name="Group 9">
              <a:extLst>
                <a:ext uri="{FF2B5EF4-FFF2-40B4-BE49-F238E27FC236}">
                  <a16:creationId xmlns:a16="http://schemas.microsoft.com/office/drawing/2014/main" id="{89208FCB-9373-4B64-BC42-10CDE3368A53}"/>
                </a:ext>
              </a:extLst>
            </p:cNvPr>
            <p:cNvGrpSpPr>
              <a:grpSpLocks/>
            </p:cNvGrpSpPr>
            <p:nvPr/>
          </p:nvGrpSpPr>
          <p:grpSpPr bwMode="auto">
            <a:xfrm>
              <a:off x="0" y="-506"/>
              <a:ext cx="2977" cy="171"/>
              <a:chOff x="0" y="-506"/>
              <a:chExt cx="2977" cy="171"/>
            </a:xfrm>
          </p:grpSpPr>
          <p:sp>
            <p:nvSpPr>
              <p:cNvPr id="13" name="Freeform 10">
                <a:extLst>
                  <a:ext uri="{FF2B5EF4-FFF2-40B4-BE49-F238E27FC236}">
                    <a16:creationId xmlns:a16="http://schemas.microsoft.com/office/drawing/2014/main" id="{7089B528-0C29-4D5F-99AF-84A6F232ED8D}"/>
                  </a:ext>
                </a:extLst>
              </p:cNvPr>
              <p:cNvSpPr>
                <a:spLocks/>
              </p:cNvSpPr>
              <p:nvPr/>
            </p:nvSpPr>
            <p:spPr bwMode="auto">
              <a:xfrm>
                <a:off x="0"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a:lstStyle/>
              <a:p>
                <a:pPr>
                  <a:defRPr/>
                </a:pPr>
                <a:endParaRPr lang="en-AU" sz="1097">
                  <a:solidFill>
                    <a:prstClr val="black"/>
                  </a:solidFill>
                  <a:latin typeface="Calibri" panose="020F0502020204030204" pitchFamily="34" charset="0"/>
                </a:endParaRPr>
              </a:p>
            </p:txBody>
          </p:sp>
        </p:grpSp>
      </p:grpSp>
    </p:spTree>
    <p:extLst>
      <p:ext uri="{BB962C8B-B14F-4D97-AF65-F5344CB8AC3E}">
        <p14:creationId xmlns:p14="http://schemas.microsoft.com/office/powerpoint/2010/main" val="25226413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11/23/2021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pic>
        <p:nvPicPr>
          <p:cNvPr id="5" name="Picture 3">
            <a:extLst>
              <a:ext uri="{FF2B5EF4-FFF2-40B4-BE49-F238E27FC236}">
                <a16:creationId xmlns:a16="http://schemas.microsoft.com/office/drawing/2014/main" id="{B3E29448-15D5-4958-9903-FD1B98D02BE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auto">
          <a:xfrm>
            <a:off x="10425939" y="5864225"/>
            <a:ext cx="1765242"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7" name="Group 4">
            <a:extLst>
              <a:ext uri="{FF2B5EF4-FFF2-40B4-BE49-F238E27FC236}">
                <a16:creationId xmlns:a16="http://schemas.microsoft.com/office/drawing/2014/main" id="{B21729E4-EB75-47A7-A0E6-C7939D4A1B85}"/>
              </a:ext>
            </a:extLst>
          </p:cNvPr>
          <p:cNvGrpSpPr>
            <a:grpSpLocks/>
          </p:cNvGrpSpPr>
          <p:nvPr userDrawn="1"/>
        </p:nvGrpSpPr>
        <p:grpSpPr bwMode="auto">
          <a:xfrm>
            <a:off x="0" y="11113"/>
            <a:ext cx="12192000" cy="192087"/>
            <a:chOff x="0" y="-506"/>
            <a:chExt cx="11906" cy="171"/>
          </a:xfrm>
        </p:grpSpPr>
        <p:grpSp>
          <p:nvGrpSpPr>
            <p:cNvPr id="8" name="Group 5">
              <a:extLst>
                <a:ext uri="{FF2B5EF4-FFF2-40B4-BE49-F238E27FC236}">
                  <a16:creationId xmlns:a16="http://schemas.microsoft.com/office/drawing/2014/main" id="{E735CB4A-139B-4212-9642-8F8CF892FD65}"/>
                </a:ext>
              </a:extLst>
            </p:cNvPr>
            <p:cNvGrpSpPr>
              <a:grpSpLocks/>
            </p:cNvGrpSpPr>
            <p:nvPr/>
          </p:nvGrpSpPr>
          <p:grpSpPr bwMode="auto">
            <a:xfrm>
              <a:off x="8929" y="-506"/>
              <a:ext cx="2977" cy="171"/>
              <a:chOff x="8929" y="-506"/>
              <a:chExt cx="2977" cy="171"/>
            </a:xfrm>
          </p:grpSpPr>
          <p:sp>
            <p:nvSpPr>
              <p:cNvPr id="15" name="Freeform 12">
                <a:extLst>
                  <a:ext uri="{FF2B5EF4-FFF2-40B4-BE49-F238E27FC236}">
                    <a16:creationId xmlns:a16="http://schemas.microsoft.com/office/drawing/2014/main" id="{190F6EC3-91EB-4B74-9A73-A5FB5C9C9FE1}"/>
                  </a:ext>
                </a:extLst>
              </p:cNvPr>
              <p:cNvSpPr>
                <a:spLocks/>
              </p:cNvSpPr>
              <p:nvPr/>
            </p:nvSpPr>
            <p:spPr bwMode="auto">
              <a:xfrm>
                <a:off x="8929"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9" name="Group 6">
              <a:extLst>
                <a:ext uri="{FF2B5EF4-FFF2-40B4-BE49-F238E27FC236}">
                  <a16:creationId xmlns:a16="http://schemas.microsoft.com/office/drawing/2014/main" id="{66AE6252-C21E-470F-91DE-FDD47C28F12C}"/>
                </a:ext>
              </a:extLst>
            </p:cNvPr>
            <p:cNvGrpSpPr>
              <a:grpSpLocks/>
            </p:cNvGrpSpPr>
            <p:nvPr/>
          </p:nvGrpSpPr>
          <p:grpSpPr bwMode="auto">
            <a:xfrm>
              <a:off x="5953" y="-506"/>
              <a:ext cx="2977" cy="171"/>
              <a:chOff x="5953" y="-506"/>
              <a:chExt cx="2977" cy="171"/>
            </a:xfrm>
          </p:grpSpPr>
          <p:sp>
            <p:nvSpPr>
              <p:cNvPr id="14" name="Freeform 11">
                <a:extLst>
                  <a:ext uri="{FF2B5EF4-FFF2-40B4-BE49-F238E27FC236}">
                    <a16:creationId xmlns:a16="http://schemas.microsoft.com/office/drawing/2014/main" id="{5376EE66-07A0-4C5D-9AFF-CD8AECAD4A46}"/>
                  </a:ext>
                </a:extLst>
              </p:cNvPr>
              <p:cNvSpPr>
                <a:spLocks/>
              </p:cNvSpPr>
              <p:nvPr/>
            </p:nvSpPr>
            <p:spPr bwMode="auto">
              <a:xfrm>
                <a:off x="5953"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0" name="Group 7">
              <a:extLst>
                <a:ext uri="{FF2B5EF4-FFF2-40B4-BE49-F238E27FC236}">
                  <a16:creationId xmlns:a16="http://schemas.microsoft.com/office/drawing/2014/main" id="{337ED17B-9DBD-4770-8729-9CE46FFE0C7E}"/>
                </a:ext>
              </a:extLst>
            </p:cNvPr>
            <p:cNvGrpSpPr>
              <a:grpSpLocks/>
            </p:cNvGrpSpPr>
            <p:nvPr/>
          </p:nvGrpSpPr>
          <p:grpSpPr bwMode="auto">
            <a:xfrm>
              <a:off x="2976" y="-506"/>
              <a:ext cx="2977" cy="171"/>
              <a:chOff x="2976" y="-506"/>
              <a:chExt cx="2977" cy="171"/>
            </a:xfrm>
          </p:grpSpPr>
          <p:sp>
            <p:nvSpPr>
              <p:cNvPr id="13" name="Freeform 10">
                <a:extLst>
                  <a:ext uri="{FF2B5EF4-FFF2-40B4-BE49-F238E27FC236}">
                    <a16:creationId xmlns:a16="http://schemas.microsoft.com/office/drawing/2014/main" id="{138C9B9E-FA4C-49C6-A73B-70F6743A2DDB}"/>
                  </a:ext>
                </a:extLst>
              </p:cNvPr>
              <p:cNvSpPr>
                <a:spLocks/>
              </p:cNvSpPr>
              <p:nvPr/>
            </p:nvSpPr>
            <p:spPr bwMode="auto">
              <a:xfrm>
                <a:off x="2976" y="-506"/>
                <a:ext cx="2977" cy="171"/>
              </a:xfrm>
              <a:custGeom>
                <a:avLst/>
                <a:gdLst>
                  <a:gd name="T0" fmla="*/ 0 w 2977"/>
                  <a:gd name="T1" fmla="*/ -506 h 171"/>
                  <a:gd name="T2" fmla="*/ 2977 w 2977"/>
                  <a:gd name="T3" fmla="*/ -506 h 171"/>
                  <a:gd name="T4" fmla="*/ 2977 w 2977"/>
                  <a:gd name="T5" fmla="*/ -336 h 171"/>
                  <a:gd name="T6" fmla="*/ 0 w 2977"/>
                  <a:gd name="T7" fmla="*/ -33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a:lstStyle/>
              <a:p>
                <a:pPr>
                  <a:defRPr/>
                </a:pPr>
                <a:endParaRPr lang="en-AU" sz="1097">
                  <a:solidFill>
                    <a:prstClr val="black"/>
                  </a:solidFill>
                  <a:latin typeface="Calibri" panose="020F0502020204030204" pitchFamily="34" charset="0"/>
                </a:endParaRPr>
              </a:p>
            </p:txBody>
          </p:sp>
        </p:grpSp>
        <p:grpSp>
          <p:nvGrpSpPr>
            <p:cNvPr id="11" name="Group 8">
              <a:extLst>
                <a:ext uri="{FF2B5EF4-FFF2-40B4-BE49-F238E27FC236}">
                  <a16:creationId xmlns:a16="http://schemas.microsoft.com/office/drawing/2014/main" id="{462E820A-C9ED-4500-9D4E-F627201BF408}"/>
                </a:ext>
              </a:extLst>
            </p:cNvPr>
            <p:cNvGrpSpPr>
              <a:grpSpLocks/>
            </p:cNvGrpSpPr>
            <p:nvPr/>
          </p:nvGrpSpPr>
          <p:grpSpPr bwMode="auto">
            <a:xfrm>
              <a:off x="0" y="-506"/>
              <a:ext cx="2977" cy="171"/>
              <a:chOff x="0" y="-506"/>
              <a:chExt cx="2977" cy="171"/>
            </a:xfrm>
          </p:grpSpPr>
          <p:sp>
            <p:nvSpPr>
              <p:cNvPr id="12" name="Freeform 9">
                <a:extLst>
                  <a:ext uri="{FF2B5EF4-FFF2-40B4-BE49-F238E27FC236}">
                    <a16:creationId xmlns:a16="http://schemas.microsoft.com/office/drawing/2014/main" id="{0B4D3DC9-588D-42A4-B4F9-3401B3508DE3}"/>
                  </a:ext>
                </a:extLst>
              </p:cNvPr>
              <p:cNvSpPr>
                <a:spLocks/>
              </p:cNvSpPr>
              <p:nvPr/>
            </p:nvSpPr>
            <p:spPr bwMode="auto">
              <a:xfrm>
                <a:off x="0" y="-506"/>
                <a:ext cx="2977" cy="171"/>
              </a:xfrm>
              <a:custGeom>
                <a:avLst/>
                <a:gdLst>
                  <a:gd name="T0" fmla="*/ 0 w 2977"/>
                  <a:gd name="T1" fmla="*/ -506 h 171"/>
                  <a:gd name="T2" fmla="*/ 0 w 2977"/>
                  <a:gd name="T3" fmla="*/ -336 h 171"/>
                  <a:gd name="T4" fmla="*/ 2976 w 2977"/>
                  <a:gd name="T5" fmla="*/ -336 h 171"/>
                  <a:gd name="T6" fmla="*/ 2976 w 2977"/>
                  <a:gd name="T7" fmla="*/ -506 h 171"/>
                  <a:gd name="T8" fmla="*/ 0 w 2977"/>
                  <a:gd name="T9" fmla="*/ -506 h 17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a:lstStyle/>
              <a:p>
                <a:pPr>
                  <a:defRPr/>
                </a:pPr>
                <a:endParaRPr lang="en-AU" sz="1097">
                  <a:solidFill>
                    <a:prstClr val="black"/>
                  </a:solidFill>
                  <a:latin typeface="Calibri" panose="020F0502020204030204" pitchFamily="34" charset="0"/>
                </a:endParaRPr>
              </a:p>
            </p:txBody>
          </p:sp>
        </p:grpSp>
      </p:grpSp>
    </p:spTree>
    <p:extLst>
      <p:ext uri="{BB962C8B-B14F-4D97-AF65-F5344CB8AC3E}">
        <p14:creationId xmlns:p14="http://schemas.microsoft.com/office/powerpoint/2010/main" val="36182541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Date Placeholder 2"/>
          <p:cNvSpPr>
            <a:spLocks noGrp="1"/>
          </p:cNvSpPr>
          <p:nvPr>
            <p:ph type="dt" sz="half" idx="10"/>
          </p:nvPr>
        </p:nvSpPr>
        <p:spPr/>
        <p:txBody>
          <a:bodyPr/>
          <a:lstStyle/>
          <a:p>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2081098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48"/>
        <p:cNvGrpSpPr/>
        <p:nvPr/>
      </p:nvGrpSpPr>
      <p:grpSpPr>
        <a:xfrm>
          <a:off x="0" y="0"/>
          <a:ext cx="0" cy="0"/>
          <a:chOff x="0" y="0"/>
          <a:chExt cx="0" cy="0"/>
        </a:xfrm>
      </p:grpSpPr>
      <p:sp>
        <p:nvSpPr>
          <p:cNvPr id="49" name="Google Shape;49;p25"/>
          <p:cNvSpPr txBox="1">
            <a:spLocks noGrp="1"/>
          </p:cNvSpPr>
          <p:nvPr>
            <p:ph type="title"/>
          </p:nvPr>
        </p:nvSpPr>
        <p:spPr>
          <a:xfrm>
            <a:off x="609600" y="758652"/>
            <a:ext cx="10972800" cy="553998"/>
          </a:xfrm>
          <a:prstGeom prst="rect">
            <a:avLst/>
          </a:prstGeom>
          <a:noFill/>
          <a:ln>
            <a:noFill/>
          </a:ln>
        </p:spPr>
        <p:txBody>
          <a:bodyPr spcFirstLastPara="1" wrap="square" lIns="0" tIns="0" rIns="0" bIns="0" anchor="b" anchorCtr="0">
            <a:noAutofit/>
          </a:bodyPr>
          <a:lstStyle>
            <a:lvl1pPr marR="0" lvl="0" algn="l">
              <a:lnSpc>
                <a:spcPct val="100000"/>
              </a:lnSpc>
              <a:spcBef>
                <a:spcPts val="0"/>
              </a:spcBef>
              <a:spcAft>
                <a:spcPts val="0"/>
              </a:spcAft>
              <a:buClr>
                <a:srgbClr val="007FA3"/>
              </a:buClr>
              <a:buSzPts val="3600"/>
              <a:buFont typeface="Times New Roman"/>
              <a:buNone/>
              <a:defRPr sz="3600" b="1" i="0" u="none" strike="noStrike" cap="none">
                <a:solidFill>
                  <a:srgbClr val="007FA3"/>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50" name="Google Shape;50;p25"/>
          <p:cNvSpPr txBox="1">
            <a:spLocks noGrp="1"/>
          </p:cNvSpPr>
          <p:nvPr>
            <p:ph type="body" idx="1"/>
          </p:nvPr>
        </p:nvSpPr>
        <p:spPr>
          <a:xfrm>
            <a:off x="609605" y="1441457"/>
            <a:ext cx="10977033" cy="1908215"/>
          </a:xfrm>
          <a:prstGeom prst="rect">
            <a:avLst/>
          </a:prstGeom>
          <a:noFill/>
          <a:ln>
            <a:noFill/>
          </a:ln>
        </p:spPr>
        <p:txBody>
          <a:bodyPr spcFirstLastPara="1" wrap="square" lIns="0" tIns="0" rIns="0" bIns="0" anchor="t" anchorCtr="0">
            <a:noAutofit/>
          </a:bodyPr>
          <a:lstStyle>
            <a:lvl1pPr marL="457189" lvl="0" indent="-380990" algn="l">
              <a:lnSpc>
                <a:spcPct val="100000"/>
              </a:lnSpc>
              <a:spcBef>
                <a:spcPts val="1500"/>
              </a:spcBef>
              <a:spcAft>
                <a:spcPts val="0"/>
              </a:spcAft>
              <a:buSzPts val="2400"/>
              <a:buChar char="•"/>
              <a:defRPr sz="2400"/>
            </a:lvl1pPr>
            <a:lvl2pPr marL="914377" lvl="1" indent="-380990" algn="l">
              <a:lnSpc>
                <a:spcPct val="100000"/>
              </a:lnSpc>
              <a:spcBef>
                <a:spcPts val="600"/>
              </a:spcBef>
              <a:spcAft>
                <a:spcPts val="0"/>
              </a:spcAft>
              <a:buSzPts val="2400"/>
              <a:buChar char="–"/>
              <a:defRPr sz="2400"/>
            </a:lvl2pPr>
            <a:lvl3pPr marL="1371566" lvl="2" indent="-355591" algn="l">
              <a:lnSpc>
                <a:spcPct val="100000"/>
              </a:lnSpc>
              <a:spcBef>
                <a:spcPts val="600"/>
              </a:spcBef>
              <a:spcAft>
                <a:spcPts val="0"/>
              </a:spcAft>
              <a:buSzPts val="2000"/>
              <a:buChar char="▪"/>
              <a:defRPr sz="2000"/>
            </a:lvl3pPr>
            <a:lvl4pPr marL="1828754" lvl="3" indent="-355591" algn="l">
              <a:lnSpc>
                <a:spcPct val="100000"/>
              </a:lnSpc>
              <a:spcBef>
                <a:spcPts val="600"/>
              </a:spcBef>
              <a:spcAft>
                <a:spcPts val="0"/>
              </a:spcAft>
              <a:buSzPts val="2000"/>
              <a:buChar char="–"/>
              <a:defRPr sz="2000"/>
            </a:lvl4pPr>
            <a:lvl5pPr marL="2285943" lvl="4" indent="-330192" algn="l">
              <a:lnSpc>
                <a:spcPct val="100000"/>
              </a:lnSpc>
              <a:spcBef>
                <a:spcPts val="600"/>
              </a:spcBef>
              <a:spcAft>
                <a:spcPts val="0"/>
              </a:spcAft>
              <a:buSzPts val="1600"/>
              <a:buChar char="•"/>
              <a:defRPr sz="1600"/>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51" name="Google Shape;51;p25"/>
          <p:cNvSpPr txBox="1">
            <a:spLocks noGrp="1"/>
          </p:cNvSpPr>
          <p:nvPr>
            <p:ph type="ftr" idx="11"/>
          </p:nvPr>
        </p:nvSpPr>
        <p:spPr>
          <a:xfrm>
            <a:off x="125297" y="6172200"/>
            <a:ext cx="11460479" cy="235462"/>
          </a:xfrm>
          <a:prstGeom prst="rect">
            <a:avLst/>
          </a:prstGeom>
          <a:noFill/>
          <a:ln>
            <a:noFill/>
          </a:ln>
        </p:spPr>
        <p:txBody>
          <a:bodyPr spcFirstLastPara="1" wrap="square" lIns="91425" tIns="91425" rIns="91425" bIns="91425" anchor="b" anchorCtr="0">
            <a:noAutofit/>
          </a:bodyPr>
          <a:lstStyle>
            <a:lvl1pPr marR="0" lvl="0" algn="l">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52" name="Google Shape;52;p25"/>
          <p:cNvSpPr txBox="1">
            <a:spLocks noGrp="1"/>
          </p:cNvSpPr>
          <p:nvPr>
            <p:ph type="dt" idx="10"/>
          </p:nvPr>
        </p:nvSpPr>
        <p:spPr>
          <a:xfrm>
            <a:off x="8447621" y="113078"/>
            <a:ext cx="2844799" cy="182879"/>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0"/>
              </a:spcBef>
              <a:spcAft>
                <a:spcPts val="0"/>
              </a:spcAft>
              <a:buClr>
                <a:schemeClr val="lt1"/>
              </a:buClr>
              <a:buSzPts val="900"/>
              <a:buFont typeface="Arial"/>
              <a:buNone/>
              <a:defRPr sz="900" b="0"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53" name="Google Shape;53;p25"/>
          <p:cNvSpPr txBox="1">
            <a:spLocks noGrp="1"/>
          </p:cNvSpPr>
          <p:nvPr>
            <p:ph type="sldNum" idx="12"/>
          </p:nvPr>
        </p:nvSpPr>
        <p:spPr>
          <a:xfrm>
            <a:off x="11292419" y="113078"/>
            <a:ext cx="735711" cy="18287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pic>
        <p:nvPicPr>
          <p:cNvPr id="8" name="Picture 3">
            <a:extLst>
              <a:ext uri="{FF2B5EF4-FFF2-40B4-BE49-F238E27FC236}">
                <a16:creationId xmlns:a16="http://schemas.microsoft.com/office/drawing/2014/main" id="{306B4FB0-2610-4BDD-B1B0-2CC4E2B7C42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425117" y="5864225"/>
            <a:ext cx="1766887"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4">
            <a:extLst>
              <a:ext uri="{FF2B5EF4-FFF2-40B4-BE49-F238E27FC236}">
                <a16:creationId xmlns:a16="http://schemas.microsoft.com/office/drawing/2014/main" id="{74581DED-7DE9-4406-873B-86AFF1B99ADA}"/>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 y="5545138"/>
            <a:ext cx="1085851"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522880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pic>
        <p:nvPicPr>
          <p:cNvPr id="8" name="Picture 3">
            <a:extLst>
              <a:ext uri="{FF2B5EF4-FFF2-40B4-BE49-F238E27FC236}">
                <a16:creationId xmlns:a16="http://schemas.microsoft.com/office/drawing/2014/main" id="{FBB42F5E-2DFB-4536-BEE0-AAEA9D1D9F2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425117" y="5864225"/>
            <a:ext cx="1766887"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4">
            <a:extLst>
              <a:ext uri="{FF2B5EF4-FFF2-40B4-BE49-F238E27FC236}">
                <a16:creationId xmlns:a16="http://schemas.microsoft.com/office/drawing/2014/main" id="{AAFDB215-9F8F-4B62-8AB8-987C064D44F2}"/>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 y="5545138"/>
            <a:ext cx="1085851"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3065519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pic>
        <p:nvPicPr>
          <p:cNvPr id="7" name="Picture 5">
            <a:extLst>
              <a:ext uri="{FF2B5EF4-FFF2-40B4-BE49-F238E27FC236}">
                <a16:creationId xmlns:a16="http://schemas.microsoft.com/office/drawing/2014/main" id="{B7B04E74-D0ED-4AF0-B4FB-BC4E40BE207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425117" y="5864225"/>
            <a:ext cx="1766887"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a:extLst>
              <a:ext uri="{FF2B5EF4-FFF2-40B4-BE49-F238E27FC236}">
                <a16:creationId xmlns:a16="http://schemas.microsoft.com/office/drawing/2014/main" id="{A571B145-0678-4A9C-A2AF-672EE8D51151}"/>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 y="5545138"/>
            <a:ext cx="1085851"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644318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pic>
        <p:nvPicPr>
          <p:cNvPr id="7" name="Picture 5">
            <a:extLst>
              <a:ext uri="{FF2B5EF4-FFF2-40B4-BE49-F238E27FC236}">
                <a16:creationId xmlns:a16="http://schemas.microsoft.com/office/drawing/2014/main" id="{953769BE-C5D6-4C74-8EBD-0B856CDFC32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425117" y="5864225"/>
            <a:ext cx="1766887"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a:extLst>
              <a:ext uri="{FF2B5EF4-FFF2-40B4-BE49-F238E27FC236}">
                <a16:creationId xmlns:a16="http://schemas.microsoft.com/office/drawing/2014/main" id="{7E663A1C-070F-4F41-B77B-73A5E0686467}"/>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 y="5545138"/>
            <a:ext cx="1085851"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99406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Figure + Caption">
  <p:cSld name="1_Figure + Caption">
    <p:spTree>
      <p:nvGrpSpPr>
        <p:cNvPr id="1" name="Shape 54"/>
        <p:cNvGrpSpPr/>
        <p:nvPr/>
      </p:nvGrpSpPr>
      <p:grpSpPr>
        <a:xfrm>
          <a:off x="0" y="0"/>
          <a:ext cx="0" cy="0"/>
          <a:chOff x="0" y="0"/>
          <a:chExt cx="0" cy="0"/>
        </a:xfrm>
      </p:grpSpPr>
      <p:sp>
        <p:nvSpPr>
          <p:cNvPr id="55" name="Google Shape;55;p26"/>
          <p:cNvSpPr txBox="1">
            <a:spLocks noGrp="1"/>
          </p:cNvSpPr>
          <p:nvPr>
            <p:ph type="title"/>
          </p:nvPr>
        </p:nvSpPr>
        <p:spPr>
          <a:xfrm>
            <a:off x="609600" y="347259"/>
            <a:ext cx="10972800" cy="553998"/>
          </a:xfrm>
          <a:prstGeom prst="rect">
            <a:avLst/>
          </a:prstGeom>
          <a:noFill/>
          <a:ln>
            <a:noFill/>
          </a:ln>
        </p:spPr>
        <p:txBody>
          <a:bodyPr spcFirstLastPara="1" wrap="square" lIns="0" tIns="0" rIns="0" bIns="0" anchor="b" anchorCtr="0">
            <a:noAutofit/>
          </a:bodyPr>
          <a:lstStyle>
            <a:lvl1pPr marR="0" lvl="0" algn="l">
              <a:lnSpc>
                <a:spcPct val="100000"/>
              </a:lnSpc>
              <a:spcBef>
                <a:spcPts val="0"/>
              </a:spcBef>
              <a:spcAft>
                <a:spcPts val="0"/>
              </a:spcAft>
              <a:buClr>
                <a:srgbClr val="007FA3"/>
              </a:buClr>
              <a:buSzPts val="3600"/>
              <a:buFont typeface="Times New Roman"/>
              <a:buNone/>
              <a:defRPr sz="3600" b="1" i="0" u="none" strike="noStrike" cap="none">
                <a:solidFill>
                  <a:srgbClr val="007FA3"/>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56" name="Google Shape;56;p26"/>
          <p:cNvSpPr txBox="1">
            <a:spLocks noGrp="1"/>
          </p:cNvSpPr>
          <p:nvPr>
            <p:ph type="body" idx="1"/>
          </p:nvPr>
        </p:nvSpPr>
        <p:spPr>
          <a:xfrm>
            <a:off x="609605" y="901257"/>
            <a:ext cx="10977033" cy="369332"/>
          </a:xfrm>
          <a:prstGeom prst="rect">
            <a:avLst/>
          </a:prstGeom>
          <a:noFill/>
          <a:ln>
            <a:noFill/>
          </a:ln>
        </p:spPr>
        <p:txBody>
          <a:bodyPr spcFirstLastPara="1" wrap="square" lIns="0" tIns="0" rIns="0" bIns="0" anchor="t" anchorCtr="0">
            <a:noAutofit/>
          </a:bodyPr>
          <a:lstStyle>
            <a:lvl1pPr marL="457189" lvl="0" indent="-228594" algn="l">
              <a:lnSpc>
                <a:spcPct val="100000"/>
              </a:lnSpc>
              <a:spcBef>
                <a:spcPts val="1500"/>
              </a:spcBef>
              <a:spcAft>
                <a:spcPts val="0"/>
              </a:spcAft>
              <a:buSzPts val="2400"/>
              <a:buNone/>
              <a:defRPr sz="2400" b="1">
                <a:solidFill>
                  <a:srgbClr val="007FA3"/>
                </a:solidFill>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57" name="Google Shape;57;p26"/>
          <p:cNvSpPr>
            <a:spLocks noGrp="1"/>
          </p:cNvSpPr>
          <p:nvPr>
            <p:ph type="pic" idx="2"/>
          </p:nvPr>
        </p:nvSpPr>
        <p:spPr>
          <a:xfrm>
            <a:off x="609605" y="1512895"/>
            <a:ext cx="10977033" cy="246221"/>
          </a:xfrm>
          <a:prstGeom prst="rect">
            <a:avLst/>
          </a:prstGeom>
          <a:noFill/>
          <a:ln>
            <a:noFill/>
          </a:ln>
        </p:spPr>
        <p:txBody>
          <a:bodyPr spcFirstLastPara="1" wrap="square" lIns="0" tIns="0" rIns="0" bIns="0" anchor="t" anchorCtr="0">
            <a:noAutofit/>
          </a:bodyPr>
          <a:lstStyle>
            <a:lvl1pPr marR="0" lvl="0" algn="l" rtl="0">
              <a:lnSpc>
                <a:spcPct val="100000"/>
              </a:lnSpc>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R="0" lvl="1"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00000"/>
              </a:lnSpc>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R="0" lvl="3"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R="0" lvl="5"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8" name="Google Shape;58;p26"/>
          <p:cNvSpPr txBox="1">
            <a:spLocks noGrp="1"/>
          </p:cNvSpPr>
          <p:nvPr>
            <p:ph type="body" idx="3"/>
          </p:nvPr>
        </p:nvSpPr>
        <p:spPr>
          <a:xfrm>
            <a:off x="609600" y="5233434"/>
            <a:ext cx="10972800" cy="835904"/>
          </a:xfrm>
          <a:prstGeom prst="rect">
            <a:avLst/>
          </a:prstGeom>
          <a:noFill/>
          <a:ln>
            <a:noFill/>
          </a:ln>
        </p:spPr>
        <p:txBody>
          <a:bodyPr spcFirstLastPara="1" wrap="square" lIns="91425" tIns="91425" rIns="91425" bIns="91425" anchor="b" anchorCtr="0">
            <a:noAutofit/>
          </a:bodyPr>
          <a:lstStyle>
            <a:lvl1pPr marL="457189" marR="0" lvl="0" indent="-228594" algn="l">
              <a:lnSpc>
                <a:spcPct val="100000"/>
              </a:lnSpc>
              <a:spcBef>
                <a:spcPts val="0"/>
              </a:spcBef>
              <a:spcAft>
                <a:spcPts val="0"/>
              </a:spcAft>
              <a:buClr>
                <a:srgbClr val="007FA3"/>
              </a:buClr>
              <a:buSzPts val="1200"/>
              <a:buFont typeface="Arial"/>
              <a:buNone/>
              <a:defRPr sz="1200" b="0" i="0" u="none" strike="noStrike" cap="none">
                <a:solidFill>
                  <a:schemeClr val="dk1"/>
                </a:solidFill>
                <a:latin typeface="Arial"/>
                <a:ea typeface="Arial"/>
                <a:cs typeface="Arial"/>
                <a:sym typeface="Arial"/>
              </a:defRPr>
            </a:lvl1pPr>
            <a:lvl2pPr marL="914377" marR="0" lvl="1" indent="-228594" algn="l">
              <a:lnSpc>
                <a:spcPct val="100000"/>
              </a:lnSpc>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2pPr>
            <a:lvl3pPr marL="1371566" marR="0" lvl="2" indent="-228594" algn="l">
              <a:lnSpc>
                <a:spcPct val="100000"/>
              </a:lnSpc>
              <a:spcBef>
                <a:spcPts val="0"/>
              </a:spcBef>
              <a:spcAft>
                <a:spcPts val="0"/>
              </a:spcAft>
              <a:buClr>
                <a:srgbClr val="007FA3"/>
              </a:buClr>
              <a:buSzPts val="1600"/>
              <a:buFont typeface="Noto Sans Symbols"/>
              <a:buNone/>
              <a:defRPr sz="1600" b="0" i="0" u="none" strike="noStrike" cap="none">
                <a:solidFill>
                  <a:schemeClr val="dk1"/>
                </a:solidFill>
                <a:latin typeface="Arial"/>
                <a:ea typeface="Arial"/>
                <a:cs typeface="Arial"/>
                <a:sym typeface="Arial"/>
              </a:defRPr>
            </a:lvl3pPr>
            <a:lvl4pPr marL="1828754" marR="0" lvl="3" indent="-228594" algn="l">
              <a:lnSpc>
                <a:spcPct val="100000"/>
              </a:lnSpc>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4pPr>
            <a:lvl5pPr marL="2285943" marR="0" lvl="4" indent="-228594" algn="l">
              <a:lnSpc>
                <a:spcPct val="100000"/>
              </a:lnSpc>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5pPr>
            <a:lvl6pPr marL="2743131" marR="0" lvl="5" indent="-228594" algn="l">
              <a:lnSpc>
                <a:spcPct val="100000"/>
              </a:lnSpc>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6pPr>
            <a:lvl7pPr marL="3200320" marR="0" lvl="6" indent="-228594" algn="l">
              <a:lnSpc>
                <a:spcPct val="100000"/>
              </a:lnSpc>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7pPr>
            <a:lvl8pPr marL="3657509" marR="0" lvl="7" indent="-228594" algn="l">
              <a:lnSpc>
                <a:spcPct val="100000"/>
              </a:lnSpc>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8pPr>
            <a:lvl9pPr marL="4114697" marR="0" lvl="8" indent="-228594" algn="l">
              <a:lnSpc>
                <a:spcPct val="100000"/>
              </a:lnSpc>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9pPr>
          </a:lstStyle>
          <a:p>
            <a:endParaRPr/>
          </a:p>
        </p:txBody>
      </p:sp>
      <p:sp>
        <p:nvSpPr>
          <p:cNvPr id="59" name="Google Shape;59;p26"/>
          <p:cNvSpPr txBox="1">
            <a:spLocks noGrp="1"/>
          </p:cNvSpPr>
          <p:nvPr>
            <p:ph type="ftr" idx="11"/>
          </p:nvPr>
        </p:nvSpPr>
        <p:spPr>
          <a:xfrm>
            <a:off x="125297" y="6172200"/>
            <a:ext cx="11460479" cy="235462"/>
          </a:xfrm>
          <a:prstGeom prst="rect">
            <a:avLst/>
          </a:prstGeom>
          <a:noFill/>
          <a:ln>
            <a:noFill/>
          </a:ln>
        </p:spPr>
        <p:txBody>
          <a:bodyPr spcFirstLastPara="1" wrap="square" lIns="91425" tIns="91425" rIns="91425" bIns="91425" anchor="b" anchorCtr="0">
            <a:noAutofit/>
          </a:bodyPr>
          <a:lstStyle>
            <a:lvl1pPr marR="0" lvl="0" algn="l">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60" name="Google Shape;60;p26"/>
          <p:cNvSpPr txBox="1">
            <a:spLocks noGrp="1"/>
          </p:cNvSpPr>
          <p:nvPr>
            <p:ph type="dt" idx="10"/>
          </p:nvPr>
        </p:nvSpPr>
        <p:spPr>
          <a:xfrm>
            <a:off x="8447621" y="113078"/>
            <a:ext cx="2844799" cy="182879"/>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61" name="Google Shape;61;p26"/>
          <p:cNvSpPr txBox="1">
            <a:spLocks noGrp="1"/>
          </p:cNvSpPr>
          <p:nvPr>
            <p:ph type="sldNum" idx="12"/>
          </p:nvPr>
        </p:nvSpPr>
        <p:spPr>
          <a:xfrm>
            <a:off x="11292419" y="113078"/>
            <a:ext cx="735711" cy="18287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chemeClr val="dk1"/>
              </a:buClr>
              <a:buSzPts val="225"/>
              <a:buFont typeface="Arial"/>
              <a:buNone/>
              <a:defRPr sz="900"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62"/>
        <p:cNvGrpSpPr/>
        <p:nvPr/>
      </p:nvGrpSpPr>
      <p:grpSpPr>
        <a:xfrm>
          <a:off x="0" y="0"/>
          <a:ext cx="0" cy="0"/>
          <a:chOff x="0" y="0"/>
          <a:chExt cx="0" cy="0"/>
        </a:xfrm>
      </p:grpSpPr>
      <p:sp>
        <p:nvSpPr>
          <p:cNvPr id="63" name="Google Shape;63;p28"/>
          <p:cNvSpPr/>
          <p:nvPr/>
        </p:nvSpPr>
        <p:spPr>
          <a:xfrm>
            <a:off x="0" y="0"/>
            <a:ext cx="12192000" cy="3886200"/>
          </a:xfrm>
          <a:prstGeom prst="rect">
            <a:avLst/>
          </a:prstGeom>
          <a:solidFill>
            <a:srgbClr val="007FA3"/>
          </a:solidFill>
          <a:ln w="25400" cap="flat" cmpd="sng">
            <a:solidFill>
              <a:srgbClr val="007FA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p:txBody>
      </p:sp>
      <p:sp>
        <p:nvSpPr>
          <p:cNvPr id="64" name="Google Shape;64;p28"/>
          <p:cNvSpPr txBox="1">
            <a:spLocks noGrp="1"/>
          </p:cNvSpPr>
          <p:nvPr>
            <p:ph type="ctrTitle"/>
          </p:nvPr>
        </p:nvSpPr>
        <p:spPr>
          <a:xfrm>
            <a:off x="914400" y="762007"/>
            <a:ext cx="10363200" cy="2838451"/>
          </a:xfrm>
          <a:prstGeom prst="rect">
            <a:avLst/>
          </a:prstGeom>
          <a:noFill/>
          <a:ln>
            <a:noFill/>
          </a:ln>
        </p:spPr>
        <p:txBody>
          <a:bodyPr spcFirstLastPara="1" wrap="square" lIns="91425" tIns="91425" rIns="91425" bIns="91425" anchor="b" anchorCtr="0">
            <a:noAutofit/>
          </a:bodyPr>
          <a:lstStyle>
            <a:lvl1pPr marR="0" lvl="0" algn="l">
              <a:lnSpc>
                <a:spcPct val="100000"/>
              </a:lnSpc>
              <a:spcBef>
                <a:spcPts val="0"/>
              </a:spcBef>
              <a:spcAft>
                <a:spcPts val="0"/>
              </a:spcAft>
              <a:buClr>
                <a:schemeClr val="lt1"/>
              </a:buClr>
              <a:buSzPts val="3600"/>
              <a:buFont typeface="Times New Roman"/>
              <a:buNone/>
              <a:defRPr sz="3600" b="1" i="0" u="none" strike="noStrike" cap="none">
                <a:solidFill>
                  <a:schemeClr val="lt1"/>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65" name="Google Shape;65;p28"/>
          <p:cNvSpPr txBox="1">
            <a:spLocks noGrp="1"/>
          </p:cNvSpPr>
          <p:nvPr>
            <p:ph type="subTitle" idx="1"/>
          </p:nvPr>
        </p:nvSpPr>
        <p:spPr>
          <a:xfrm>
            <a:off x="899588" y="3962400"/>
            <a:ext cx="10392833" cy="17526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007FA3"/>
              </a:buClr>
              <a:buSzPts val="2400"/>
              <a:buFont typeface="Arial"/>
              <a:buNone/>
              <a:defRPr sz="2400" b="0" i="0" u="none" strike="noStrike" cap="none">
                <a:solidFill>
                  <a:schemeClr val="dk1"/>
                </a:solidFill>
                <a:latin typeface="Arial"/>
                <a:ea typeface="Arial"/>
                <a:cs typeface="Arial"/>
                <a:sym typeface="Arial"/>
              </a:defRPr>
            </a:lvl1pPr>
            <a:lvl2pPr marR="0" lvl="1" algn="ctr">
              <a:lnSpc>
                <a:spcPct val="100000"/>
              </a:lnSpc>
              <a:spcBef>
                <a:spcPts val="600"/>
              </a:spcBef>
              <a:spcAft>
                <a:spcPts val="0"/>
              </a:spcAft>
              <a:buClr>
                <a:srgbClr val="007FA3"/>
              </a:buClr>
              <a:buSzPts val="1600"/>
              <a:buFont typeface="Arial"/>
              <a:buNone/>
              <a:defRPr sz="1600" b="0" i="0" u="none" strike="noStrike" cap="none">
                <a:solidFill>
                  <a:srgbClr val="888888"/>
                </a:solidFill>
                <a:latin typeface="Arial"/>
                <a:ea typeface="Arial"/>
                <a:cs typeface="Arial"/>
                <a:sym typeface="Arial"/>
              </a:defRPr>
            </a:lvl2pPr>
            <a:lvl3pPr marR="0" lvl="2" algn="ctr">
              <a:lnSpc>
                <a:spcPct val="100000"/>
              </a:lnSpc>
              <a:spcBef>
                <a:spcPts val="600"/>
              </a:spcBef>
              <a:spcAft>
                <a:spcPts val="0"/>
              </a:spcAft>
              <a:buClr>
                <a:srgbClr val="007FA3"/>
              </a:buClr>
              <a:buSzPts val="1600"/>
              <a:buFont typeface="Noto Sans Symbols"/>
              <a:buNone/>
              <a:defRPr sz="1600" b="0" i="0" u="none" strike="noStrike" cap="none">
                <a:solidFill>
                  <a:srgbClr val="888888"/>
                </a:solidFill>
                <a:latin typeface="Arial"/>
                <a:ea typeface="Arial"/>
                <a:cs typeface="Arial"/>
                <a:sym typeface="Arial"/>
              </a:defRPr>
            </a:lvl3pPr>
            <a:lvl4pPr marR="0" lvl="3" algn="ctr">
              <a:lnSpc>
                <a:spcPct val="100000"/>
              </a:lnSpc>
              <a:spcBef>
                <a:spcPts val="600"/>
              </a:spcBef>
              <a:spcAft>
                <a:spcPts val="0"/>
              </a:spcAft>
              <a:buClr>
                <a:srgbClr val="007FA3"/>
              </a:buClr>
              <a:buSzPts val="1600"/>
              <a:buFont typeface="Arial"/>
              <a:buNone/>
              <a:defRPr sz="1600" b="0" i="0" u="none" strike="noStrike" cap="none">
                <a:solidFill>
                  <a:srgbClr val="888888"/>
                </a:solidFill>
                <a:latin typeface="Arial"/>
                <a:ea typeface="Arial"/>
                <a:cs typeface="Arial"/>
                <a:sym typeface="Arial"/>
              </a:defRPr>
            </a:lvl4pPr>
            <a:lvl5pPr marR="0" lvl="4" algn="ctr">
              <a:lnSpc>
                <a:spcPct val="100000"/>
              </a:lnSpc>
              <a:spcBef>
                <a:spcPts val="600"/>
              </a:spcBef>
              <a:spcAft>
                <a:spcPts val="0"/>
              </a:spcAft>
              <a:buClr>
                <a:srgbClr val="007FA3"/>
              </a:buClr>
              <a:buSzPts val="1600"/>
              <a:buFont typeface="Arial"/>
              <a:buNone/>
              <a:defRPr sz="1600" b="0" i="0" u="none" strike="noStrike" cap="none">
                <a:solidFill>
                  <a:srgbClr val="888888"/>
                </a:solidFill>
                <a:latin typeface="Arial"/>
                <a:ea typeface="Arial"/>
                <a:cs typeface="Arial"/>
                <a:sym typeface="Arial"/>
              </a:defRPr>
            </a:lvl5pPr>
            <a:lvl6pPr marR="0" lvl="5" algn="ctr">
              <a:lnSpc>
                <a:spcPct val="100000"/>
              </a:lnSpc>
              <a:spcBef>
                <a:spcPts val="300"/>
              </a:spcBef>
              <a:spcAft>
                <a:spcPts val="0"/>
              </a:spcAft>
              <a:buClr>
                <a:srgbClr val="007FA3"/>
              </a:buClr>
              <a:buSzPts val="1600"/>
              <a:buFont typeface="Arial"/>
              <a:buNone/>
              <a:defRPr sz="1600" b="0" i="0" u="none" strike="noStrike" cap="none">
                <a:solidFill>
                  <a:srgbClr val="888888"/>
                </a:solidFill>
                <a:latin typeface="Arial"/>
                <a:ea typeface="Arial"/>
                <a:cs typeface="Arial"/>
                <a:sym typeface="Arial"/>
              </a:defRPr>
            </a:lvl6pPr>
            <a:lvl7pPr marR="0" lvl="6" algn="ctr">
              <a:lnSpc>
                <a:spcPct val="100000"/>
              </a:lnSpc>
              <a:spcBef>
                <a:spcPts val="300"/>
              </a:spcBef>
              <a:spcAft>
                <a:spcPts val="0"/>
              </a:spcAft>
              <a:buClr>
                <a:srgbClr val="007FA3"/>
              </a:buClr>
              <a:buSzPts val="1600"/>
              <a:buFont typeface="Arial"/>
              <a:buNone/>
              <a:defRPr sz="1600" b="0" i="0" u="none" strike="noStrike" cap="none">
                <a:solidFill>
                  <a:srgbClr val="888888"/>
                </a:solidFill>
                <a:latin typeface="Arial"/>
                <a:ea typeface="Arial"/>
                <a:cs typeface="Arial"/>
                <a:sym typeface="Arial"/>
              </a:defRPr>
            </a:lvl7pPr>
            <a:lvl8pPr marR="0" lvl="7" algn="ctr">
              <a:lnSpc>
                <a:spcPct val="100000"/>
              </a:lnSpc>
              <a:spcBef>
                <a:spcPts val="300"/>
              </a:spcBef>
              <a:spcAft>
                <a:spcPts val="0"/>
              </a:spcAft>
              <a:buClr>
                <a:srgbClr val="007FA3"/>
              </a:buClr>
              <a:buSzPts val="1600"/>
              <a:buFont typeface="Arial"/>
              <a:buNone/>
              <a:defRPr sz="1600" b="0" i="0" u="none" strike="noStrike" cap="none">
                <a:solidFill>
                  <a:srgbClr val="888888"/>
                </a:solidFill>
                <a:latin typeface="Arial"/>
                <a:ea typeface="Arial"/>
                <a:cs typeface="Arial"/>
                <a:sym typeface="Arial"/>
              </a:defRPr>
            </a:lvl8pPr>
            <a:lvl9pPr marR="0" lvl="8" algn="ctr">
              <a:lnSpc>
                <a:spcPct val="100000"/>
              </a:lnSpc>
              <a:spcBef>
                <a:spcPts val="300"/>
              </a:spcBef>
              <a:spcAft>
                <a:spcPts val="0"/>
              </a:spcAft>
              <a:buClr>
                <a:srgbClr val="007FA3"/>
              </a:buClr>
              <a:buSzPts val="1600"/>
              <a:buFont typeface="Arial"/>
              <a:buNone/>
              <a:defRPr sz="1600" b="0" i="0" u="none" strike="noStrike" cap="none">
                <a:solidFill>
                  <a:srgbClr val="888888"/>
                </a:solidFill>
                <a:latin typeface="Arial"/>
                <a:ea typeface="Arial"/>
                <a:cs typeface="Arial"/>
                <a:sym typeface="Arial"/>
              </a:defRPr>
            </a:lvl9pPr>
          </a:lstStyle>
          <a:p>
            <a:endParaRPr/>
          </a:p>
        </p:txBody>
      </p:sp>
      <p:sp>
        <p:nvSpPr>
          <p:cNvPr id="66" name="Google Shape;66;p28"/>
          <p:cNvSpPr txBox="1">
            <a:spLocks noGrp="1"/>
          </p:cNvSpPr>
          <p:nvPr>
            <p:ph type="ftr" idx="11"/>
          </p:nvPr>
        </p:nvSpPr>
        <p:spPr>
          <a:xfrm>
            <a:off x="125297" y="6172200"/>
            <a:ext cx="11460479" cy="235462"/>
          </a:xfrm>
          <a:prstGeom prst="rect">
            <a:avLst/>
          </a:prstGeom>
          <a:noFill/>
          <a:ln>
            <a:noFill/>
          </a:ln>
        </p:spPr>
        <p:txBody>
          <a:bodyPr spcFirstLastPara="1" wrap="square" lIns="91425" tIns="91425" rIns="91425" bIns="91425" anchor="b" anchorCtr="0">
            <a:noAutofit/>
          </a:bodyPr>
          <a:lstStyle>
            <a:lvl1pPr marR="0" lvl="0" algn="l">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67" name="Google Shape;67;p28"/>
          <p:cNvSpPr txBox="1">
            <a:spLocks noGrp="1"/>
          </p:cNvSpPr>
          <p:nvPr>
            <p:ph type="dt" idx="10"/>
          </p:nvPr>
        </p:nvSpPr>
        <p:spPr>
          <a:xfrm>
            <a:off x="8447621" y="113078"/>
            <a:ext cx="2844799" cy="182879"/>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0"/>
              </a:spcBef>
              <a:spcAft>
                <a:spcPts val="0"/>
              </a:spcAft>
              <a:buClr>
                <a:schemeClr val="lt1"/>
              </a:buClr>
              <a:buSzPts val="900"/>
              <a:buFont typeface="Arial"/>
              <a:buNone/>
              <a:defRPr sz="900" b="0"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68" name="Google Shape;68;p28"/>
          <p:cNvSpPr txBox="1">
            <a:spLocks noGrp="1"/>
          </p:cNvSpPr>
          <p:nvPr>
            <p:ph type="sldNum" idx="12"/>
          </p:nvPr>
        </p:nvSpPr>
        <p:spPr>
          <a:xfrm>
            <a:off x="11292419" y="113078"/>
            <a:ext cx="735711" cy="18287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FFFFFF"/>
              </a:buClr>
              <a:buSzPts val="225"/>
              <a:buFont typeface="Arial"/>
              <a:buNone/>
              <a:defRPr sz="9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FFFFFF"/>
              </a:buClr>
              <a:buSzPts val="225"/>
              <a:buFont typeface="Arial"/>
              <a:buNone/>
              <a:defRPr sz="9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FFFFFF"/>
              </a:buClr>
              <a:buSzPts val="225"/>
              <a:buFont typeface="Arial"/>
              <a:buNone/>
              <a:defRPr sz="9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FFFFFF"/>
              </a:buClr>
              <a:buSzPts val="225"/>
              <a:buFont typeface="Arial"/>
              <a:buNone/>
              <a:defRPr sz="9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FFFFFF"/>
              </a:buClr>
              <a:buSzPts val="225"/>
              <a:buFont typeface="Arial"/>
              <a:buNone/>
              <a:defRPr sz="9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FFFFFF"/>
              </a:buClr>
              <a:buSzPts val="225"/>
              <a:buFont typeface="Arial"/>
              <a:buNone/>
              <a:defRPr sz="9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FFFFFF"/>
              </a:buClr>
              <a:buSzPts val="225"/>
              <a:buFont typeface="Arial"/>
              <a:buNone/>
              <a:defRPr sz="9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FFFFFF"/>
              </a:buClr>
              <a:buSzPts val="225"/>
              <a:buFont typeface="Arial"/>
              <a:buNone/>
              <a:defRPr sz="9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FFFFFF"/>
              </a:buClr>
              <a:buSzPts val="225"/>
              <a:buFont typeface="Arial"/>
              <a:buNone/>
              <a:defRPr sz="900" b="0" i="0" u="none" strike="noStrike" cap="none">
                <a:solidFill>
                  <a:srgbClr val="FFFFFF"/>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_Figure + Caption Layout">
  <p:cSld name="2_Figure + Caption Layout">
    <p:spTree>
      <p:nvGrpSpPr>
        <p:cNvPr id="1" name="Shape 69"/>
        <p:cNvGrpSpPr/>
        <p:nvPr/>
      </p:nvGrpSpPr>
      <p:grpSpPr>
        <a:xfrm>
          <a:off x="0" y="0"/>
          <a:ext cx="0" cy="0"/>
          <a:chOff x="0" y="0"/>
          <a:chExt cx="0" cy="0"/>
        </a:xfrm>
      </p:grpSpPr>
      <p:sp>
        <p:nvSpPr>
          <p:cNvPr id="70" name="Google Shape;70;p29"/>
          <p:cNvSpPr txBox="1">
            <a:spLocks noGrp="1"/>
          </p:cNvSpPr>
          <p:nvPr>
            <p:ph type="title"/>
          </p:nvPr>
        </p:nvSpPr>
        <p:spPr>
          <a:xfrm>
            <a:off x="609600" y="215378"/>
            <a:ext cx="10972800" cy="109727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sz="3600">
                <a:latin typeface="Arial"/>
                <a:ea typeface="Arial"/>
                <a:cs typeface="Arial"/>
                <a:sym typeface="Arial"/>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71" name="Google Shape;71;p29"/>
          <p:cNvSpPr txBox="1">
            <a:spLocks noGrp="1"/>
          </p:cNvSpPr>
          <p:nvPr>
            <p:ph type="body" idx="1"/>
          </p:nvPr>
        </p:nvSpPr>
        <p:spPr>
          <a:xfrm>
            <a:off x="609600" y="1481145"/>
            <a:ext cx="5979584" cy="4408487"/>
          </a:xfrm>
          <a:prstGeom prst="rect">
            <a:avLst/>
          </a:prstGeom>
          <a:noFill/>
          <a:ln>
            <a:noFill/>
          </a:ln>
        </p:spPr>
        <p:txBody>
          <a:bodyPr spcFirstLastPara="1" wrap="square" lIns="91425" tIns="91425" rIns="91425" bIns="91425" anchor="t" anchorCtr="0">
            <a:noAutofit/>
          </a:bodyPr>
          <a:lstStyle>
            <a:lvl1pPr marL="457189" lvl="0" indent="-342891" algn="l">
              <a:lnSpc>
                <a:spcPct val="100000"/>
              </a:lnSpc>
              <a:spcBef>
                <a:spcPts val="1500"/>
              </a:spcBef>
              <a:spcAft>
                <a:spcPts val="0"/>
              </a:spcAft>
              <a:buSzPts val="1800"/>
              <a:buChar char="•"/>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72" name="Google Shape;72;p29"/>
          <p:cNvSpPr>
            <a:spLocks noGrp="1"/>
          </p:cNvSpPr>
          <p:nvPr>
            <p:ph type="pic" idx="2"/>
          </p:nvPr>
        </p:nvSpPr>
        <p:spPr>
          <a:xfrm>
            <a:off x="6923617" y="1481145"/>
            <a:ext cx="4790016" cy="3754437"/>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R="0" lvl="1"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00000"/>
              </a:lnSpc>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R="0" lvl="3"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R="0" lvl="5"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73" name="Google Shape;73;p29"/>
          <p:cNvSpPr txBox="1">
            <a:spLocks noGrp="1"/>
          </p:cNvSpPr>
          <p:nvPr>
            <p:ph type="body" idx="3"/>
          </p:nvPr>
        </p:nvSpPr>
        <p:spPr>
          <a:xfrm>
            <a:off x="6923617" y="5399095"/>
            <a:ext cx="4790016" cy="490537"/>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200"/>
              <a:buNone/>
              <a:defRPr sz="1200"/>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74" name="Google Shape;74;p29"/>
          <p:cNvSpPr txBox="1">
            <a:spLocks noGrp="1"/>
          </p:cNvSpPr>
          <p:nvPr>
            <p:ph type="ftr" idx="11"/>
          </p:nvPr>
        </p:nvSpPr>
        <p:spPr>
          <a:xfrm>
            <a:off x="609600" y="6028618"/>
            <a:ext cx="10972800" cy="20054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75" name="Google Shape;75;p29"/>
          <p:cNvSpPr txBox="1">
            <a:spLocks noGrp="1"/>
          </p:cNvSpPr>
          <p:nvPr>
            <p:ph type="dt" idx="10"/>
          </p:nvPr>
        </p:nvSpPr>
        <p:spPr>
          <a:xfrm>
            <a:off x="8447621" y="113078"/>
            <a:ext cx="2844799" cy="182879"/>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a:endParaRPr/>
          </a:p>
        </p:txBody>
      </p:sp>
      <p:sp>
        <p:nvSpPr>
          <p:cNvPr id="76" name="Google Shape;76;p29"/>
          <p:cNvSpPr txBox="1">
            <a:spLocks noGrp="1"/>
          </p:cNvSpPr>
          <p:nvPr>
            <p:ph type="sldNum" idx="12"/>
          </p:nvPr>
        </p:nvSpPr>
        <p:spPr>
          <a:xfrm>
            <a:off x="11292419" y="113078"/>
            <a:ext cx="735711" cy="18287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7"/>
        <p:cNvGrpSpPr/>
        <p:nvPr/>
      </p:nvGrpSpPr>
      <p:grpSpPr>
        <a:xfrm>
          <a:off x="0" y="0"/>
          <a:ext cx="0" cy="0"/>
          <a:chOff x="0" y="0"/>
          <a:chExt cx="0" cy="0"/>
        </a:xfrm>
      </p:grpSpPr>
      <p:sp>
        <p:nvSpPr>
          <p:cNvPr id="78" name="Google Shape;78;p30"/>
          <p:cNvSpPr txBox="1">
            <a:spLocks noGrp="1"/>
          </p:cNvSpPr>
          <p:nvPr>
            <p:ph type="title"/>
          </p:nvPr>
        </p:nvSpPr>
        <p:spPr>
          <a:xfrm>
            <a:off x="914400" y="3046453"/>
            <a:ext cx="10363200" cy="553998"/>
          </a:xfrm>
          <a:prstGeom prst="rect">
            <a:avLst/>
          </a:prstGeom>
          <a:noFill/>
          <a:ln>
            <a:noFill/>
          </a:ln>
        </p:spPr>
        <p:txBody>
          <a:bodyPr spcFirstLastPara="1" wrap="square" lIns="0" tIns="0" rIns="0" bIns="0" anchor="b" anchorCtr="0">
            <a:noAutofit/>
          </a:bodyPr>
          <a:lstStyle>
            <a:lvl1pPr marR="0" lvl="0" algn="l">
              <a:lnSpc>
                <a:spcPct val="100000"/>
              </a:lnSpc>
              <a:spcBef>
                <a:spcPts val="0"/>
              </a:spcBef>
              <a:spcAft>
                <a:spcPts val="0"/>
              </a:spcAft>
              <a:buClr>
                <a:srgbClr val="007FA3"/>
              </a:buClr>
              <a:buSzPts val="3600"/>
              <a:buFont typeface="Times New Roman"/>
              <a:buNone/>
              <a:defRPr sz="3600" b="1" i="0" u="none" strike="noStrike" cap="none">
                <a:solidFill>
                  <a:srgbClr val="007FA3"/>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79" name="Google Shape;79;p30"/>
          <p:cNvSpPr txBox="1">
            <a:spLocks noGrp="1"/>
          </p:cNvSpPr>
          <p:nvPr>
            <p:ph type="body" idx="1"/>
          </p:nvPr>
        </p:nvSpPr>
        <p:spPr>
          <a:xfrm>
            <a:off x="899585" y="3962407"/>
            <a:ext cx="10392835" cy="246221"/>
          </a:xfrm>
          <a:prstGeom prst="rect">
            <a:avLst/>
          </a:prstGeom>
          <a:noFill/>
          <a:ln>
            <a:noFill/>
          </a:ln>
        </p:spPr>
        <p:txBody>
          <a:bodyPr spcFirstLastPara="1" wrap="square" lIns="0" tIns="0" rIns="0" bIns="0" anchor="t" anchorCtr="0">
            <a:noAutofit/>
          </a:bodyPr>
          <a:lstStyle>
            <a:lvl1pPr marL="457189" marR="0" lvl="0" indent="-228594" algn="l">
              <a:lnSpc>
                <a:spcPct val="100000"/>
              </a:lnSpc>
              <a:spcBef>
                <a:spcPts val="0"/>
              </a:spcBef>
              <a:spcAft>
                <a:spcPts val="0"/>
              </a:spcAft>
              <a:buClr>
                <a:srgbClr val="007FA3"/>
              </a:buClr>
              <a:buSzPts val="1600"/>
              <a:buFont typeface="Arial"/>
              <a:buNone/>
              <a:defRPr sz="1600" b="0" i="0" u="none" strike="noStrike" cap="none">
                <a:solidFill>
                  <a:srgbClr val="007FA3"/>
                </a:solidFill>
                <a:latin typeface="Arial"/>
                <a:ea typeface="Arial"/>
                <a:cs typeface="Arial"/>
                <a:sym typeface="Arial"/>
              </a:defRPr>
            </a:lvl1pPr>
            <a:lvl2pPr marL="914377" marR="0" lvl="1" indent="-228594" algn="l">
              <a:lnSpc>
                <a:spcPct val="100000"/>
              </a:lnSpc>
              <a:spcBef>
                <a:spcPts val="600"/>
              </a:spcBef>
              <a:spcAft>
                <a:spcPts val="0"/>
              </a:spcAft>
              <a:buClr>
                <a:srgbClr val="007FA3"/>
              </a:buClr>
              <a:buSzPts val="1800"/>
              <a:buFont typeface="Arial"/>
              <a:buNone/>
              <a:defRPr sz="1800" b="0" i="0" u="none" strike="noStrike" cap="none">
                <a:solidFill>
                  <a:srgbClr val="888888"/>
                </a:solidFill>
                <a:latin typeface="Arial"/>
                <a:ea typeface="Arial"/>
                <a:cs typeface="Arial"/>
                <a:sym typeface="Arial"/>
              </a:defRPr>
            </a:lvl2pPr>
            <a:lvl3pPr marL="1371566" marR="0" lvl="2" indent="-228594" algn="l">
              <a:lnSpc>
                <a:spcPct val="100000"/>
              </a:lnSpc>
              <a:spcBef>
                <a:spcPts val="600"/>
              </a:spcBef>
              <a:spcAft>
                <a:spcPts val="0"/>
              </a:spcAft>
              <a:buClr>
                <a:srgbClr val="007FA3"/>
              </a:buClr>
              <a:buSzPts val="1600"/>
              <a:buFont typeface="Noto Sans Symbols"/>
              <a:buNone/>
              <a:defRPr sz="1600" b="0" i="0" u="none" strike="noStrike" cap="none">
                <a:solidFill>
                  <a:srgbClr val="888888"/>
                </a:solidFill>
                <a:latin typeface="Arial"/>
                <a:ea typeface="Arial"/>
                <a:cs typeface="Arial"/>
                <a:sym typeface="Arial"/>
              </a:defRPr>
            </a:lvl3pPr>
            <a:lvl4pPr marL="1828754" marR="0" lvl="3" indent="-228594" algn="l">
              <a:lnSpc>
                <a:spcPct val="100000"/>
              </a:lnSpc>
              <a:spcBef>
                <a:spcPts val="6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4pPr>
            <a:lvl5pPr marL="2285943" marR="0" lvl="4" indent="-228594" algn="l">
              <a:lnSpc>
                <a:spcPct val="100000"/>
              </a:lnSpc>
              <a:spcBef>
                <a:spcPts val="6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5pPr>
            <a:lvl6pPr marL="2743131" marR="0" lvl="5" indent="-228594" algn="l">
              <a:lnSpc>
                <a:spcPct val="100000"/>
              </a:lnSpc>
              <a:spcBef>
                <a:spcPts val="3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6pPr>
            <a:lvl7pPr marL="3200320" marR="0" lvl="6" indent="-228594" algn="l">
              <a:lnSpc>
                <a:spcPct val="100000"/>
              </a:lnSpc>
              <a:spcBef>
                <a:spcPts val="3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7pPr>
            <a:lvl8pPr marL="3657509" marR="0" lvl="7" indent="-228594" algn="l">
              <a:lnSpc>
                <a:spcPct val="100000"/>
              </a:lnSpc>
              <a:spcBef>
                <a:spcPts val="3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8pPr>
            <a:lvl9pPr marL="4114697" marR="0" lvl="8" indent="-228594" algn="l">
              <a:lnSpc>
                <a:spcPct val="100000"/>
              </a:lnSpc>
              <a:spcBef>
                <a:spcPts val="3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9pPr>
          </a:lstStyle>
          <a:p>
            <a:endParaRPr/>
          </a:p>
        </p:txBody>
      </p:sp>
      <p:sp>
        <p:nvSpPr>
          <p:cNvPr id="80" name="Google Shape;80;p30"/>
          <p:cNvSpPr txBox="1">
            <a:spLocks noGrp="1"/>
          </p:cNvSpPr>
          <p:nvPr>
            <p:ph type="ftr" idx="11"/>
          </p:nvPr>
        </p:nvSpPr>
        <p:spPr>
          <a:xfrm>
            <a:off x="125297" y="6172200"/>
            <a:ext cx="11460479" cy="235462"/>
          </a:xfrm>
          <a:prstGeom prst="rect">
            <a:avLst/>
          </a:prstGeom>
          <a:noFill/>
          <a:ln>
            <a:noFill/>
          </a:ln>
        </p:spPr>
        <p:txBody>
          <a:bodyPr spcFirstLastPara="1" wrap="square" lIns="91425" tIns="91425" rIns="91425" bIns="91425" anchor="b" anchorCtr="0">
            <a:noAutofit/>
          </a:bodyPr>
          <a:lstStyle>
            <a:lvl1pPr marR="0" lvl="0" algn="l">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81" name="Google Shape;81;p30"/>
          <p:cNvSpPr txBox="1">
            <a:spLocks noGrp="1"/>
          </p:cNvSpPr>
          <p:nvPr>
            <p:ph type="dt" idx="10"/>
          </p:nvPr>
        </p:nvSpPr>
        <p:spPr>
          <a:xfrm>
            <a:off x="8447621" y="113078"/>
            <a:ext cx="2844799" cy="182879"/>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0"/>
              </a:spcBef>
              <a:spcAft>
                <a:spcPts val="0"/>
              </a:spcAft>
              <a:buClr>
                <a:schemeClr val="lt1"/>
              </a:buClr>
              <a:buSzPts val="900"/>
              <a:buFont typeface="Arial"/>
              <a:buNone/>
              <a:defRPr sz="900" b="0"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82" name="Google Shape;82;p30"/>
          <p:cNvSpPr txBox="1">
            <a:spLocks noGrp="1"/>
          </p:cNvSpPr>
          <p:nvPr>
            <p:ph type="sldNum" idx="12"/>
          </p:nvPr>
        </p:nvSpPr>
        <p:spPr>
          <a:xfrm>
            <a:off x="11292419" y="113078"/>
            <a:ext cx="735711" cy="18287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83"/>
        <p:cNvGrpSpPr/>
        <p:nvPr/>
      </p:nvGrpSpPr>
      <p:grpSpPr>
        <a:xfrm>
          <a:off x="0" y="0"/>
          <a:ext cx="0" cy="0"/>
          <a:chOff x="0" y="0"/>
          <a:chExt cx="0" cy="0"/>
        </a:xfrm>
      </p:grpSpPr>
      <p:sp>
        <p:nvSpPr>
          <p:cNvPr id="84" name="Google Shape;84;p31"/>
          <p:cNvSpPr txBox="1">
            <a:spLocks noGrp="1"/>
          </p:cNvSpPr>
          <p:nvPr>
            <p:ph type="title"/>
          </p:nvPr>
        </p:nvSpPr>
        <p:spPr>
          <a:xfrm>
            <a:off x="609600" y="215378"/>
            <a:ext cx="10972800" cy="1097279"/>
          </a:xfrm>
          <a:prstGeom prst="rect">
            <a:avLst/>
          </a:prstGeom>
          <a:noFill/>
          <a:ln>
            <a:noFill/>
          </a:ln>
        </p:spPr>
        <p:txBody>
          <a:bodyPr spcFirstLastPara="1" wrap="square" lIns="91425" tIns="91425" rIns="91425" bIns="91425" anchor="b" anchorCtr="0">
            <a:noAutofit/>
          </a:bodyPr>
          <a:lstStyle>
            <a:lvl1pPr marR="0" lvl="0" algn="l">
              <a:lnSpc>
                <a:spcPct val="100000"/>
              </a:lnSpc>
              <a:spcBef>
                <a:spcPts val="0"/>
              </a:spcBef>
              <a:spcAft>
                <a:spcPts val="0"/>
              </a:spcAft>
              <a:buClr>
                <a:srgbClr val="007FA3"/>
              </a:buClr>
              <a:buSzPts val="3600"/>
              <a:buFont typeface="Times New Roman"/>
              <a:buNone/>
              <a:defRPr sz="3600" b="1" i="0" u="none" strike="noStrike" cap="none">
                <a:solidFill>
                  <a:srgbClr val="007FA3"/>
                </a:solidFill>
                <a:latin typeface="Arial"/>
                <a:ea typeface="Arial"/>
                <a:cs typeface="Arial"/>
                <a:sym typeface="Aria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85" name="Google Shape;85;p31"/>
          <p:cNvSpPr txBox="1">
            <a:spLocks noGrp="1"/>
          </p:cNvSpPr>
          <p:nvPr>
            <p:ph type="ftr" idx="11"/>
          </p:nvPr>
        </p:nvSpPr>
        <p:spPr>
          <a:xfrm>
            <a:off x="125297" y="6172200"/>
            <a:ext cx="11460479" cy="235462"/>
          </a:xfrm>
          <a:prstGeom prst="rect">
            <a:avLst/>
          </a:prstGeom>
          <a:noFill/>
          <a:ln>
            <a:noFill/>
          </a:ln>
        </p:spPr>
        <p:txBody>
          <a:bodyPr spcFirstLastPara="1" wrap="square" lIns="91425" tIns="91425" rIns="91425" bIns="91425" anchor="b" anchorCtr="0">
            <a:noAutofit/>
          </a:bodyPr>
          <a:lstStyle>
            <a:lvl1pPr marR="0" lvl="0" algn="l">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86" name="Google Shape;86;p31"/>
          <p:cNvSpPr txBox="1">
            <a:spLocks noGrp="1"/>
          </p:cNvSpPr>
          <p:nvPr>
            <p:ph type="dt" idx="10"/>
          </p:nvPr>
        </p:nvSpPr>
        <p:spPr>
          <a:xfrm>
            <a:off x="8447621" y="113078"/>
            <a:ext cx="2844799" cy="182879"/>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0"/>
              </a:spcBef>
              <a:spcAft>
                <a:spcPts val="0"/>
              </a:spcAft>
              <a:buClr>
                <a:schemeClr val="lt1"/>
              </a:buClr>
              <a:buSzPts val="900"/>
              <a:buFont typeface="Arial"/>
              <a:buNone/>
              <a:defRPr sz="900" b="0"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87" name="Google Shape;87;p31"/>
          <p:cNvSpPr txBox="1">
            <a:spLocks noGrp="1"/>
          </p:cNvSpPr>
          <p:nvPr>
            <p:ph type="sldNum" idx="12"/>
          </p:nvPr>
        </p:nvSpPr>
        <p:spPr>
          <a:xfrm>
            <a:off x="11292419" y="113078"/>
            <a:ext cx="735711" cy="18287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bel Layout 1">
  <p:cSld name="Label Layout 1">
    <p:spTree>
      <p:nvGrpSpPr>
        <p:cNvPr id="1" name="Shape 88"/>
        <p:cNvGrpSpPr/>
        <p:nvPr/>
      </p:nvGrpSpPr>
      <p:grpSpPr>
        <a:xfrm>
          <a:off x="0" y="0"/>
          <a:ext cx="0" cy="0"/>
          <a:chOff x="0" y="0"/>
          <a:chExt cx="0" cy="0"/>
        </a:xfrm>
      </p:grpSpPr>
      <p:sp>
        <p:nvSpPr>
          <p:cNvPr id="89" name="Google Shape;89;p32"/>
          <p:cNvSpPr txBox="1">
            <a:spLocks noGrp="1"/>
          </p:cNvSpPr>
          <p:nvPr>
            <p:ph type="title"/>
          </p:nvPr>
        </p:nvSpPr>
        <p:spPr>
          <a:xfrm>
            <a:off x="609600" y="215378"/>
            <a:ext cx="10972800" cy="109727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sz="3600">
                <a:latin typeface="Arial"/>
                <a:ea typeface="Arial"/>
                <a:cs typeface="Arial"/>
                <a:sym typeface="Arial"/>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90" name="Google Shape;90;p32"/>
          <p:cNvSpPr txBox="1">
            <a:spLocks noGrp="1"/>
          </p:cNvSpPr>
          <p:nvPr>
            <p:ph type="body" idx="1"/>
          </p:nvPr>
        </p:nvSpPr>
        <p:spPr>
          <a:xfrm>
            <a:off x="3977222" y="4359282"/>
            <a:ext cx="4643967" cy="600075"/>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91" name="Google Shape;91;p32"/>
          <p:cNvSpPr>
            <a:spLocks noGrp="1"/>
          </p:cNvSpPr>
          <p:nvPr>
            <p:ph type="pic" idx="2"/>
          </p:nvPr>
        </p:nvSpPr>
        <p:spPr>
          <a:xfrm>
            <a:off x="3977221" y="1681163"/>
            <a:ext cx="4643967" cy="255905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150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00000"/>
              </a:lnSpc>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R="0" lvl="3"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R="0" lvl="5"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92" name="Google Shape;92;p32"/>
          <p:cNvSpPr txBox="1">
            <a:spLocks noGrp="1"/>
          </p:cNvSpPr>
          <p:nvPr>
            <p:ph type="body" idx="3"/>
          </p:nvPr>
        </p:nvSpPr>
        <p:spPr>
          <a:xfrm>
            <a:off x="1077481" y="1681163"/>
            <a:ext cx="2609851" cy="627062"/>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93" name="Google Shape;93;p32"/>
          <p:cNvSpPr txBox="1">
            <a:spLocks noGrp="1"/>
          </p:cNvSpPr>
          <p:nvPr>
            <p:ph type="body" idx="4"/>
          </p:nvPr>
        </p:nvSpPr>
        <p:spPr>
          <a:xfrm>
            <a:off x="1096433" y="2643044"/>
            <a:ext cx="2609851" cy="627062"/>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94" name="Google Shape;94;p32"/>
          <p:cNvSpPr txBox="1">
            <a:spLocks noGrp="1"/>
          </p:cNvSpPr>
          <p:nvPr>
            <p:ph type="body" idx="5"/>
          </p:nvPr>
        </p:nvSpPr>
        <p:spPr>
          <a:xfrm>
            <a:off x="1096433" y="3613151"/>
            <a:ext cx="2609851" cy="627062"/>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95" name="Google Shape;95;p32"/>
          <p:cNvSpPr txBox="1">
            <a:spLocks noGrp="1"/>
          </p:cNvSpPr>
          <p:nvPr>
            <p:ph type="body" idx="6"/>
          </p:nvPr>
        </p:nvSpPr>
        <p:spPr>
          <a:xfrm>
            <a:off x="8972549" y="1681163"/>
            <a:ext cx="2609851" cy="627062"/>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96" name="Google Shape;96;p32"/>
          <p:cNvSpPr txBox="1">
            <a:spLocks noGrp="1"/>
          </p:cNvSpPr>
          <p:nvPr>
            <p:ph type="body" idx="7"/>
          </p:nvPr>
        </p:nvSpPr>
        <p:spPr>
          <a:xfrm>
            <a:off x="8972556" y="2651910"/>
            <a:ext cx="2609849" cy="618196"/>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97" name="Google Shape;97;p32"/>
          <p:cNvSpPr txBox="1">
            <a:spLocks noGrp="1"/>
          </p:cNvSpPr>
          <p:nvPr>
            <p:ph type="body" idx="8"/>
          </p:nvPr>
        </p:nvSpPr>
        <p:spPr>
          <a:xfrm>
            <a:off x="8972556" y="3613158"/>
            <a:ext cx="2609849" cy="627063"/>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98" name="Google Shape;98;p32"/>
          <p:cNvSpPr txBox="1">
            <a:spLocks noGrp="1"/>
          </p:cNvSpPr>
          <p:nvPr>
            <p:ph type="ftr" idx="11"/>
          </p:nvPr>
        </p:nvSpPr>
        <p:spPr>
          <a:xfrm>
            <a:off x="609600" y="6028618"/>
            <a:ext cx="10972800" cy="20054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99" name="Google Shape;99;p32"/>
          <p:cNvSpPr txBox="1">
            <a:spLocks noGrp="1"/>
          </p:cNvSpPr>
          <p:nvPr>
            <p:ph type="dt" idx="10"/>
          </p:nvPr>
        </p:nvSpPr>
        <p:spPr>
          <a:xfrm>
            <a:off x="8447621" y="113078"/>
            <a:ext cx="2844799" cy="182879"/>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a:endParaRPr/>
          </a:p>
        </p:txBody>
      </p:sp>
      <p:sp>
        <p:nvSpPr>
          <p:cNvPr id="100" name="Google Shape;100;p32"/>
          <p:cNvSpPr txBox="1">
            <a:spLocks noGrp="1"/>
          </p:cNvSpPr>
          <p:nvPr>
            <p:ph type="sldNum" idx="12"/>
          </p:nvPr>
        </p:nvSpPr>
        <p:spPr>
          <a:xfrm>
            <a:off x="11292419" y="113078"/>
            <a:ext cx="735711" cy="18287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bel Layout 2">
  <p:cSld name="Label Layout 2">
    <p:spTree>
      <p:nvGrpSpPr>
        <p:cNvPr id="1" name="Shape 101"/>
        <p:cNvGrpSpPr/>
        <p:nvPr/>
      </p:nvGrpSpPr>
      <p:grpSpPr>
        <a:xfrm>
          <a:off x="0" y="0"/>
          <a:ext cx="0" cy="0"/>
          <a:chOff x="0" y="0"/>
          <a:chExt cx="0" cy="0"/>
        </a:xfrm>
      </p:grpSpPr>
      <p:sp>
        <p:nvSpPr>
          <p:cNvPr id="102" name="Google Shape;102;p33"/>
          <p:cNvSpPr txBox="1">
            <a:spLocks noGrp="1"/>
          </p:cNvSpPr>
          <p:nvPr>
            <p:ph type="title"/>
          </p:nvPr>
        </p:nvSpPr>
        <p:spPr>
          <a:xfrm>
            <a:off x="609600" y="215378"/>
            <a:ext cx="10972800" cy="109727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sz="3600">
                <a:latin typeface="Arial"/>
                <a:ea typeface="Arial"/>
                <a:cs typeface="Arial"/>
                <a:sym typeface="Arial"/>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103" name="Google Shape;103;p33"/>
          <p:cNvSpPr txBox="1">
            <a:spLocks noGrp="1"/>
          </p:cNvSpPr>
          <p:nvPr>
            <p:ph type="body" idx="1"/>
          </p:nvPr>
        </p:nvSpPr>
        <p:spPr>
          <a:xfrm>
            <a:off x="609603" y="4392620"/>
            <a:ext cx="2809764" cy="504825"/>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104" name="Google Shape;104;p33"/>
          <p:cNvSpPr>
            <a:spLocks noGrp="1"/>
          </p:cNvSpPr>
          <p:nvPr>
            <p:ph type="pic" idx="2"/>
          </p:nvPr>
        </p:nvSpPr>
        <p:spPr>
          <a:xfrm>
            <a:off x="609600" y="1817688"/>
            <a:ext cx="2809765" cy="2386012"/>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150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00000"/>
              </a:lnSpc>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R="0" lvl="3"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R="0" lvl="5"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105" name="Google Shape;105;p33"/>
          <p:cNvSpPr txBox="1">
            <a:spLocks noGrp="1"/>
          </p:cNvSpPr>
          <p:nvPr>
            <p:ph type="body" idx="3"/>
          </p:nvPr>
        </p:nvSpPr>
        <p:spPr>
          <a:xfrm>
            <a:off x="3699501" y="1794947"/>
            <a:ext cx="2046159" cy="591855"/>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106" name="Google Shape;106;p33"/>
          <p:cNvSpPr txBox="1">
            <a:spLocks noGrp="1"/>
          </p:cNvSpPr>
          <p:nvPr>
            <p:ph type="body" idx="4"/>
          </p:nvPr>
        </p:nvSpPr>
        <p:spPr>
          <a:xfrm>
            <a:off x="3699501" y="2707488"/>
            <a:ext cx="2046159" cy="606425"/>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107" name="Google Shape;107;p33"/>
          <p:cNvSpPr txBox="1">
            <a:spLocks noGrp="1"/>
          </p:cNvSpPr>
          <p:nvPr>
            <p:ph type="body" idx="5"/>
          </p:nvPr>
        </p:nvSpPr>
        <p:spPr>
          <a:xfrm>
            <a:off x="3699501" y="3597276"/>
            <a:ext cx="2046159" cy="606425"/>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108" name="Google Shape;108;p33"/>
          <p:cNvSpPr txBox="1">
            <a:spLocks noGrp="1"/>
          </p:cNvSpPr>
          <p:nvPr>
            <p:ph type="body" idx="6"/>
          </p:nvPr>
        </p:nvSpPr>
        <p:spPr>
          <a:xfrm>
            <a:off x="6575463" y="4347446"/>
            <a:ext cx="2809764" cy="504825"/>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109" name="Google Shape;109;p33"/>
          <p:cNvSpPr>
            <a:spLocks noGrp="1"/>
          </p:cNvSpPr>
          <p:nvPr>
            <p:ph type="pic" idx="7"/>
          </p:nvPr>
        </p:nvSpPr>
        <p:spPr>
          <a:xfrm>
            <a:off x="6575463" y="1806537"/>
            <a:ext cx="2809764" cy="2397164"/>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150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R="0" lvl="2" algn="l" rtl="0">
              <a:lnSpc>
                <a:spcPct val="100000"/>
              </a:lnSpc>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R="0" lvl="3"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R="0" lvl="4"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R="0" lvl="5"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110" name="Google Shape;110;p33"/>
          <p:cNvSpPr txBox="1">
            <a:spLocks noGrp="1"/>
          </p:cNvSpPr>
          <p:nvPr>
            <p:ph type="body" idx="8"/>
          </p:nvPr>
        </p:nvSpPr>
        <p:spPr>
          <a:xfrm>
            <a:off x="9739445" y="1794947"/>
            <a:ext cx="2046159" cy="608524"/>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111" name="Google Shape;111;p33"/>
          <p:cNvSpPr txBox="1">
            <a:spLocks noGrp="1"/>
          </p:cNvSpPr>
          <p:nvPr>
            <p:ph type="body" idx="9"/>
          </p:nvPr>
        </p:nvSpPr>
        <p:spPr>
          <a:xfrm>
            <a:off x="9739443" y="2707481"/>
            <a:ext cx="2046159" cy="608524"/>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112" name="Google Shape;112;p33"/>
          <p:cNvSpPr txBox="1">
            <a:spLocks noGrp="1"/>
          </p:cNvSpPr>
          <p:nvPr>
            <p:ph type="body" idx="13"/>
          </p:nvPr>
        </p:nvSpPr>
        <p:spPr>
          <a:xfrm>
            <a:off x="9739439" y="3579818"/>
            <a:ext cx="2046160" cy="608524"/>
          </a:xfrm>
          <a:prstGeom prst="rect">
            <a:avLst/>
          </a:prstGeom>
          <a:noFill/>
          <a:ln>
            <a:noFill/>
          </a:ln>
        </p:spPr>
        <p:txBody>
          <a:bodyPr spcFirstLastPara="1" wrap="square" lIns="91425" tIns="91425" rIns="91425" bIns="91425" anchor="t" anchorCtr="0">
            <a:noAutofit/>
          </a:bodyPr>
          <a:lstStyle>
            <a:lvl1pPr marL="457189" lvl="0" indent="-228594" algn="l">
              <a:lnSpc>
                <a:spcPct val="100000"/>
              </a:lnSpc>
              <a:spcBef>
                <a:spcPts val="1500"/>
              </a:spcBef>
              <a:spcAft>
                <a:spcPts val="0"/>
              </a:spcAft>
              <a:buSzPts val="1600"/>
              <a:buNone/>
              <a:defRPr/>
            </a:lvl1pPr>
            <a:lvl2pPr marL="914377" lvl="1" indent="-342891" algn="l">
              <a:lnSpc>
                <a:spcPct val="100000"/>
              </a:lnSpc>
              <a:spcBef>
                <a:spcPts val="600"/>
              </a:spcBef>
              <a:spcAft>
                <a:spcPts val="0"/>
              </a:spcAft>
              <a:buSzPts val="1800"/>
              <a:buChar char="–"/>
              <a:defRPr/>
            </a:lvl2pPr>
            <a:lvl3pPr marL="1371566" lvl="2" indent="-342891" algn="l">
              <a:lnSpc>
                <a:spcPct val="100000"/>
              </a:lnSpc>
              <a:spcBef>
                <a:spcPts val="600"/>
              </a:spcBef>
              <a:spcAft>
                <a:spcPts val="0"/>
              </a:spcAft>
              <a:buSzPts val="1800"/>
              <a:buChar char="▪"/>
              <a:defRPr/>
            </a:lvl3pPr>
            <a:lvl4pPr marL="1828754" lvl="3" indent="-342891" algn="l">
              <a:lnSpc>
                <a:spcPct val="100000"/>
              </a:lnSpc>
              <a:spcBef>
                <a:spcPts val="600"/>
              </a:spcBef>
              <a:spcAft>
                <a:spcPts val="0"/>
              </a:spcAft>
              <a:buSzPts val="1800"/>
              <a:buChar char="–"/>
              <a:defRPr/>
            </a:lvl4pPr>
            <a:lvl5pPr marL="2285943" lvl="4" indent="-342891" algn="l">
              <a:lnSpc>
                <a:spcPct val="100000"/>
              </a:lnSpc>
              <a:spcBef>
                <a:spcPts val="600"/>
              </a:spcBef>
              <a:spcAft>
                <a:spcPts val="0"/>
              </a:spcAft>
              <a:buSzPts val="1800"/>
              <a:buChar char="•"/>
              <a:defRPr/>
            </a:lvl5pPr>
            <a:lvl6pPr marL="2743131" lvl="5" indent="-342891" algn="l">
              <a:lnSpc>
                <a:spcPct val="100000"/>
              </a:lnSpc>
              <a:spcBef>
                <a:spcPts val="300"/>
              </a:spcBef>
              <a:spcAft>
                <a:spcPts val="0"/>
              </a:spcAft>
              <a:buSzPts val="1800"/>
              <a:buChar char="•"/>
              <a:defRPr/>
            </a:lvl6pPr>
            <a:lvl7pPr marL="3200320" lvl="6" indent="-342891" algn="l">
              <a:lnSpc>
                <a:spcPct val="100000"/>
              </a:lnSpc>
              <a:spcBef>
                <a:spcPts val="300"/>
              </a:spcBef>
              <a:spcAft>
                <a:spcPts val="0"/>
              </a:spcAft>
              <a:buSzPts val="1800"/>
              <a:buChar char="•"/>
              <a:defRPr/>
            </a:lvl7pPr>
            <a:lvl8pPr marL="3657509" lvl="7" indent="-342891" algn="l">
              <a:lnSpc>
                <a:spcPct val="100000"/>
              </a:lnSpc>
              <a:spcBef>
                <a:spcPts val="300"/>
              </a:spcBef>
              <a:spcAft>
                <a:spcPts val="0"/>
              </a:spcAft>
              <a:buSzPts val="1800"/>
              <a:buChar char="•"/>
              <a:defRPr/>
            </a:lvl8pPr>
            <a:lvl9pPr marL="4114697" lvl="8" indent="-342891" algn="l">
              <a:lnSpc>
                <a:spcPct val="100000"/>
              </a:lnSpc>
              <a:spcBef>
                <a:spcPts val="300"/>
              </a:spcBef>
              <a:spcAft>
                <a:spcPts val="0"/>
              </a:spcAft>
              <a:buSzPts val="1800"/>
              <a:buChar char="•"/>
              <a:defRPr/>
            </a:lvl9pPr>
          </a:lstStyle>
          <a:p>
            <a:endParaRPr/>
          </a:p>
        </p:txBody>
      </p:sp>
      <p:sp>
        <p:nvSpPr>
          <p:cNvPr id="113" name="Google Shape;113;p33"/>
          <p:cNvSpPr txBox="1">
            <a:spLocks noGrp="1"/>
          </p:cNvSpPr>
          <p:nvPr>
            <p:ph type="ftr" idx="11"/>
          </p:nvPr>
        </p:nvSpPr>
        <p:spPr>
          <a:xfrm>
            <a:off x="609600" y="6028618"/>
            <a:ext cx="10972800" cy="200549"/>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14" name="Google Shape;114;p33"/>
          <p:cNvSpPr txBox="1">
            <a:spLocks noGrp="1"/>
          </p:cNvSpPr>
          <p:nvPr>
            <p:ph type="dt" idx="10"/>
          </p:nvPr>
        </p:nvSpPr>
        <p:spPr>
          <a:xfrm>
            <a:off x="8447621" y="113078"/>
            <a:ext cx="2844799" cy="182879"/>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a:endParaRPr/>
          </a:p>
        </p:txBody>
      </p:sp>
      <p:sp>
        <p:nvSpPr>
          <p:cNvPr id="115" name="Google Shape;115;p33"/>
          <p:cNvSpPr txBox="1">
            <a:spLocks noGrp="1"/>
          </p:cNvSpPr>
          <p:nvPr>
            <p:ph type="sldNum" idx="12"/>
          </p:nvPr>
        </p:nvSpPr>
        <p:spPr>
          <a:xfrm>
            <a:off x="11292419" y="113078"/>
            <a:ext cx="735711" cy="18287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
        <p:cNvGrpSpPr/>
        <p:nvPr/>
      </p:nvGrpSpPr>
      <p:grpSpPr>
        <a:xfrm>
          <a:off x="0" y="0"/>
          <a:ext cx="0" cy="0"/>
          <a:chOff x="0" y="0"/>
          <a:chExt cx="0" cy="0"/>
        </a:xfrm>
      </p:grpSpPr>
      <p:sp>
        <p:nvSpPr>
          <p:cNvPr id="35" name="Google Shape;35;p23"/>
          <p:cNvSpPr txBox="1">
            <a:spLocks noGrp="1"/>
          </p:cNvSpPr>
          <p:nvPr>
            <p:ph type="title"/>
          </p:nvPr>
        </p:nvSpPr>
        <p:spPr>
          <a:xfrm>
            <a:off x="609600" y="215378"/>
            <a:ext cx="10972800" cy="1097279"/>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7FA3"/>
              </a:buClr>
              <a:buSzPts val="3400"/>
              <a:buFont typeface="Times New Roman"/>
              <a:buNone/>
              <a:defRPr sz="3400" b="1" i="0" u="none" strike="noStrike" cap="none">
                <a:solidFill>
                  <a:srgbClr val="007FA3"/>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9pPr>
          </a:lstStyle>
          <a:p>
            <a:endParaRPr/>
          </a:p>
        </p:txBody>
      </p:sp>
      <p:sp>
        <p:nvSpPr>
          <p:cNvPr id="36" name="Google Shape;36;p23"/>
          <p:cNvSpPr txBox="1">
            <a:spLocks noGrp="1"/>
          </p:cNvSpPr>
          <p:nvPr>
            <p:ph type="body" idx="1"/>
          </p:nvPr>
        </p:nvSpPr>
        <p:spPr>
          <a:xfrm>
            <a:off x="609600" y="1600207"/>
            <a:ext cx="10972800" cy="4428411"/>
          </a:xfrm>
          <a:prstGeom prst="rect">
            <a:avLst/>
          </a:prstGeom>
          <a:noFill/>
          <a:ln>
            <a:noFill/>
          </a:ln>
        </p:spPr>
        <p:txBody>
          <a:bodyPr spcFirstLastPara="1" wrap="square" lIns="91425" tIns="91425" rIns="91425" bIns="91425" anchor="t" anchorCtr="0">
            <a:noAutofit/>
          </a:bodyPr>
          <a:lstStyle>
            <a:lvl1pPr marL="457200" marR="0" lvl="0" indent="-330200" algn="l" rtl="0">
              <a:lnSpc>
                <a:spcPct val="100000"/>
              </a:lnSpc>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100000"/>
              </a:lnSpc>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100000"/>
              </a:lnSpc>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30200"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6pPr>
            <a:lvl7pPr marL="3200400" marR="0" lvl="6" indent="-330200"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7pPr>
            <a:lvl8pPr marL="3657600" marR="0" lvl="7" indent="-330200"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8pPr>
            <a:lvl9pPr marL="4114800" marR="0" lvl="8" indent="-330200" algn="l" rtl="0">
              <a:lnSpc>
                <a:spcPct val="100000"/>
              </a:lnSpc>
              <a:spcBef>
                <a:spcPts val="3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37" name="Google Shape;37;p23"/>
          <p:cNvSpPr txBox="1">
            <a:spLocks noGrp="1"/>
          </p:cNvSpPr>
          <p:nvPr>
            <p:ph type="dt" idx="10"/>
          </p:nvPr>
        </p:nvSpPr>
        <p:spPr>
          <a:xfrm>
            <a:off x="8447621" y="113078"/>
            <a:ext cx="2844799" cy="182879"/>
          </a:xfrm>
          <a:prstGeom prst="rect">
            <a:avLst/>
          </a:prstGeom>
          <a:noFill/>
          <a:ln>
            <a:noFill/>
          </a:ln>
        </p:spPr>
        <p:txBody>
          <a:bodyPr spcFirstLastPara="1" wrap="square" lIns="91425" tIns="91425" rIns="91425" bIns="91425" anchor="ctr" anchorCtr="0">
            <a:noAutofit/>
          </a:bodyPr>
          <a:lstStyle>
            <a:lvl1pPr marR="0" lvl="0" algn="r" rtl="0">
              <a:lnSpc>
                <a:spcPct val="100000"/>
              </a:lnSpc>
              <a:spcBef>
                <a:spcPts val="0"/>
              </a:spcBef>
              <a:spcAft>
                <a:spcPts val="0"/>
              </a:spcAft>
              <a:buClr>
                <a:schemeClr val="lt1"/>
              </a:buClr>
              <a:buSzPts val="900"/>
              <a:buFont typeface="Arial"/>
              <a:buNone/>
              <a:defRPr sz="900" b="0"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a:p>
        </p:txBody>
      </p:sp>
      <p:sp>
        <p:nvSpPr>
          <p:cNvPr id="38" name="Google Shape;38;p23"/>
          <p:cNvSpPr txBox="1">
            <a:spLocks noGrp="1"/>
          </p:cNvSpPr>
          <p:nvPr>
            <p:ph type="sldNum" idx="12"/>
          </p:nvPr>
        </p:nvSpPr>
        <p:spPr>
          <a:xfrm>
            <a:off x="11292419" y="113078"/>
            <a:ext cx="735711" cy="182879"/>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chemeClr val="lt1"/>
              </a:buClr>
              <a:buSzPts val="225"/>
              <a:buFont typeface="Arial"/>
              <a:buNone/>
              <a:defRPr sz="900"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pic>
        <p:nvPicPr>
          <p:cNvPr id="39" name="Google Shape;39;p23"/>
          <p:cNvPicPr preferRelativeResize="0"/>
          <p:nvPr/>
        </p:nvPicPr>
        <p:blipFill>
          <a:blip r:embed="rId13"/>
          <a:srcRect/>
          <a:stretch/>
        </p:blipFill>
        <p:spPr>
          <a:xfrm>
            <a:off x="609599" y="5880105"/>
            <a:ext cx="729228" cy="829523"/>
          </a:xfrm>
          <a:prstGeom prst="rect">
            <a:avLst/>
          </a:prstGeom>
          <a:noFill/>
          <a:ln>
            <a:noFill/>
          </a:ln>
        </p:spPr>
      </p:pic>
      <p:sp>
        <p:nvSpPr>
          <p:cNvPr id="40" name="Google Shape;40;p23"/>
          <p:cNvSpPr txBox="1"/>
          <p:nvPr/>
        </p:nvSpPr>
        <p:spPr>
          <a:xfrm>
            <a:off x="3187145" y="6377680"/>
            <a:ext cx="5817709" cy="42865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lt2"/>
              </a:buClr>
              <a:buSzPts val="1200"/>
              <a:buFont typeface="Arial"/>
              <a:buNone/>
            </a:pPr>
            <a:r>
              <a:rPr lang="en-US" sz="1200" b="0" i="0" u="none" strike="noStrike" cap="none" dirty="0">
                <a:solidFill>
                  <a:schemeClr val="dk1"/>
                </a:solidFill>
                <a:latin typeface="Arial"/>
                <a:ea typeface="Arial"/>
                <a:cs typeface="Arial"/>
                <a:sym typeface="Arial"/>
              </a:rPr>
              <a:t>Copyright © 2020 Pearson Australia (a division of Pearson Australia Group Pty Ltd)</a:t>
            </a:r>
            <a:endParaRPr sz="1200" b="0" i="0" u="none" strike="noStrike" cap="none" dirty="0">
              <a:solidFill>
                <a:srgbClr val="000000"/>
              </a:solidFill>
              <a:latin typeface="Arial"/>
              <a:ea typeface="Arial"/>
              <a:cs typeface="Arial"/>
              <a:sym typeface="Arial"/>
            </a:endParaRPr>
          </a:p>
        </p:txBody>
      </p:sp>
      <p:sp>
        <p:nvSpPr>
          <p:cNvPr id="41" name="Google Shape;41;p23"/>
          <p:cNvSpPr txBox="1">
            <a:spLocks noGrp="1"/>
          </p:cNvSpPr>
          <p:nvPr>
            <p:ph type="ftr" idx="11"/>
          </p:nvPr>
        </p:nvSpPr>
        <p:spPr>
          <a:xfrm>
            <a:off x="609600" y="6028618"/>
            <a:ext cx="10972800" cy="20054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70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000000-1234-1234-1234-123412341234}" type="slidenum">
              <a:rPr lang="en-US" smtClean="0"/>
              <a:pPr/>
              <a:t>‹#›</a:t>
            </a:fld>
            <a:endParaRPr lang="en-US"/>
          </a:p>
        </p:txBody>
      </p:sp>
      <p:pic>
        <p:nvPicPr>
          <p:cNvPr id="8" name="Picture 3">
            <a:extLst>
              <a:ext uri="{FF2B5EF4-FFF2-40B4-BE49-F238E27FC236}">
                <a16:creationId xmlns:a16="http://schemas.microsoft.com/office/drawing/2014/main" id="{CA7FC7F4-33FC-4A4F-A684-DB8878B03411}"/>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bwMode="auto">
          <a:xfrm>
            <a:off x="10425939" y="5873750"/>
            <a:ext cx="1765242" cy="99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1751117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34" r:id="rId8"/>
    <p:sldLayoutId id="2147483718" r:id="rId9"/>
    <p:sldLayoutId id="2147483719" r:id="rId10"/>
    <p:sldLayoutId id="2147483720" r:id="rId11"/>
    <p:sldLayoutId id="2147483721"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1.xml"/><Relationship Id="rId1" Type="http://schemas.openxmlformats.org/officeDocument/2006/relationships/tags" Target="../tags/tag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1.xml"/><Relationship Id="rId1" Type="http://schemas.openxmlformats.org/officeDocument/2006/relationships/tags" Target="../tags/tag3.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SzdSAOyZDfI" TargetMode="External"/><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TextBox 13">
            <a:extLst>
              <a:ext uri="{FF2B5EF4-FFF2-40B4-BE49-F238E27FC236}">
                <a16:creationId xmlns:a16="http://schemas.microsoft.com/office/drawing/2014/main" id="{86913F1E-3380-4B7A-B486-41929C78492A}"/>
              </a:ext>
            </a:extLst>
          </p:cNvPr>
          <p:cNvSpPr txBox="1">
            <a:spLocks noChangeArrowheads="1"/>
          </p:cNvSpPr>
          <p:nvPr/>
        </p:nvSpPr>
        <p:spPr bwMode="auto">
          <a:xfrm>
            <a:off x="2614613" y="4176474"/>
            <a:ext cx="69627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defTabSz="685783" eaLnBrk="0" fontAlgn="base" hangingPunct="0">
              <a:lnSpc>
                <a:spcPct val="100000"/>
              </a:lnSpc>
              <a:spcBef>
                <a:spcPct val="0"/>
              </a:spcBef>
              <a:spcAft>
                <a:spcPct val="0"/>
              </a:spcAft>
              <a:buClrTx/>
              <a:buNone/>
            </a:pPr>
            <a:r>
              <a:rPr lang="en-US" altLang="en-US" b="1" kern="1200" dirty="0">
                <a:solidFill>
                  <a:prstClr val="black"/>
                </a:solidFill>
                <a:ea typeface="+mn-ea"/>
                <a:cs typeface="Arial" panose="020B0604020202020204" pitchFamily="34" charset="0"/>
              </a:rPr>
              <a:t>CTEC104: Communication and Technology </a:t>
            </a:r>
            <a:endParaRPr lang="en-AU" altLang="en-US" b="1" kern="1200" dirty="0">
              <a:solidFill>
                <a:prstClr val="black"/>
              </a:solidFill>
              <a:ea typeface="+mn-ea"/>
              <a:cs typeface="Arial" panose="020B0604020202020204" pitchFamily="34" charset="0"/>
            </a:endParaRPr>
          </a:p>
        </p:txBody>
      </p:sp>
      <p:pic>
        <p:nvPicPr>
          <p:cNvPr id="25604" name="Picture 2" descr="C:\Users\Trent\Documents\M&amp;R\Kent Master Logos\KENT LOGO 2015 v2\RGB\JPG\RGB-WHITE-bg.jpg">
            <a:extLst>
              <a:ext uri="{FF2B5EF4-FFF2-40B4-BE49-F238E27FC236}">
                <a16:creationId xmlns:a16="http://schemas.microsoft.com/office/drawing/2014/main" id="{88584653-BAFB-4441-9277-E37D4CC230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1483" y="658029"/>
            <a:ext cx="5399123" cy="2690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6" name="Date Placeholder 1">
            <a:extLst>
              <a:ext uri="{FF2B5EF4-FFF2-40B4-BE49-F238E27FC236}">
                <a16:creationId xmlns:a16="http://schemas.microsoft.com/office/drawing/2014/main" id="{076791D7-B0AC-4308-956F-9681A6A219DD}"/>
              </a:ext>
            </a:extLst>
          </p:cNvPr>
          <p:cNvSpPr>
            <a:spLocks noGrp="1"/>
          </p:cNvSpPr>
          <p:nvPr>
            <p:ph type="dt" sz="half" idx="10"/>
          </p:nvPr>
        </p:nvSpPr>
        <p:spPr bwMode="auto">
          <a:xfrm>
            <a:off x="7178879" y="6112116"/>
            <a:ext cx="2863453" cy="5715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1"/>
              </a:spcBef>
              <a:buFont typeface="Arial" panose="020B0604020202020204" pitchFamily="34" charset="0"/>
              <a:buChar char="•"/>
              <a:defRPr sz="2100">
                <a:solidFill>
                  <a:schemeClr val="tx1"/>
                </a:solidFill>
                <a:latin typeface="Calibri" panose="020F0502020204030204" pitchFamily="34" charset="0"/>
              </a:defRPr>
            </a:lvl1pPr>
            <a:lvl2pPr marL="557199" indent="-214308">
              <a:lnSpc>
                <a:spcPct val="90000"/>
              </a:lnSpc>
              <a:spcBef>
                <a:spcPts val="375"/>
              </a:spcBef>
              <a:buFont typeface="Arial" panose="020B0604020202020204" pitchFamily="34" charset="0"/>
              <a:buChar char="•"/>
              <a:defRPr sz="1800">
                <a:solidFill>
                  <a:schemeClr val="tx1"/>
                </a:solidFill>
                <a:latin typeface="Calibri" panose="020F0502020204030204" pitchFamily="34" charset="0"/>
              </a:defRPr>
            </a:lvl2pPr>
            <a:lvl3pPr marL="857229" indent="-171446">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200121" indent="-171446">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4pPr>
            <a:lvl5pPr marL="1543012" indent="-171446">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5pPr>
            <a:lvl6pPr marL="1885904"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6pPr>
            <a:lvl7pPr marL="2228795"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7pPr>
            <a:lvl8pPr marL="2571686"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8pPr>
            <a:lvl9pPr marL="2914578"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9pPr>
          </a:lstStyle>
          <a:p>
            <a:pPr algn="r" defTabSz="685783" eaLnBrk="0" fontAlgn="base" hangingPunct="0">
              <a:lnSpc>
                <a:spcPct val="100000"/>
              </a:lnSpc>
              <a:spcBef>
                <a:spcPct val="0"/>
              </a:spcBef>
              <a:spcAft>
                <a:spcPct val="0"/>
              </a:spcAft>
              <a:buClrTx/>
              <a:buNone/>
            </a:pPr>
            <a:r>
              <a:rPr lang="en-AU" altLang="en-US" sz="751" b="1" kern="1200" dirty="0">
                <a:solidFill>
                  <a:prstClr val="black"/>
                </a:solidFill>
                <a:latin typeface="Verdana" panose="020B0604030504040204" pitchFamily="34" charset="0"/>
                <a:ea typeface="+mn-ea"/>
                <a:cs typeface="Arial" panose="020B0604020202020204" pitchFamily="34" charset="0"/>
              </a:rPr>
              <a:t>Kent Institute Australia Pty. Ltd</a:t>
            </a:r>
            <a:r>
              <a:rPr lang="en-AU" altLang="en-US" sz="751" kern="1200" dirty="0">
                <a:solidFill>
                  <a:prstClr val="black"/>
                </a:solidFill>
                <a:latin typeface="Verdana" panose="020B0604030504040204" pitchFamily="34" charset="0"/>
                <a:ea typeface="+mn-ea"/>
                <a:cs typeface="Arial" panose="020B0604020202020204" pitchFamily="34" charset="0"/>
              </a:rPr>
              <a:t>.</a:t>
            </a:r>
          </a:p>
          <a:p>
            <a:pPr algn="r" defTabSz="685783" eaLnBrk="0" fontAlgn="base" hangingPunct="0">
              <a:lnSpc>
                <a:spcPct val="100000"/>
              </a:lnSpc>
              <a:spcBef>
                <a:spcPct val="0"/>
              </a:spcBef>
              <a:spcAft>
                <a:spcPct val="0"/>
              </a:spcAft>
              <a:buClrTx/>
              <a:buNone/>
            </a:pPr>
            <a:r>
              <a:rPr lang="en-AU" altLang="en-US" sz="751" kern="1200" dirty="0">
                <a:solidFill>
                  <a:prstClr val="black"/>
                </a:solidFill>
                <a:latin typeface="Verdana" panose="020B0604030504040204" pitchFamily="34" charset="0"/>
                <a:ea typeface="+mn-ea"/>
                <a:cs typeface="Arial" panose="020B0604020202020204" pitchFamily="34" charset="0"/>
              </a:rPr>
              <a:t>ABN 49 003 577 302  CRICOS Code: 00161E</a:t>
            </a:r>
            <a:br>
              <a:rPr lang="en-AU" altLang="en-US" sz="751" kern="1200" dirty="0">
                <a:solidFill>
                  <a:prstClr val="black"/>
                </a:solidFill>
                <a:latin typeface="Verdana" panose="020B0604030504040204" pitchFamily="34" charset="0"/>
                <a:ea typeface="+mn-ea"/>
                <a:cs typeface="Arial" panose="020B0604020202020204" pitchFamily="34" charset="0"/>
              </a:rPr>
            </a:br>
            <a:r>
              <a:rPr lang="en-AU" altLang="en-US" sz="751" kern="1200" dirty="0">
                <a:solidFill>
                  <a:prstClr val="black"/>
                </a:solidFill>
                <a:latin typeface="Verdana" panose="020B0604030504040204" pitchFamily="34" charset="0"/>
                <a:ea typeface="+mn-ea"/>
                <a:cs typeface="Arial" panose="020B0604020202020204" pitchFamily="34" charset="0"/>
              </a:rPr>
              <a:t>RTO Code: 90458  TEQSA Provider Number: PRV12051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7"/>
          <p:cNvSpPr txBox="1">
            <a:spLocks noGrp="1"/>
          </p:cNvSpPr>
          <p:nvPr>
            <p:ph type="title"/>
          </p:nvPr>
        </p:nvSpPr>
        <p:spPr>
          <a:xfrm>
            <a:off x="533400" y="-291421"/>
            <a:ext cx="10972800" cy="1097279"/>
          </a:xfrm>
          <a:prstGeom prst="rect">
            <a:avLst/>
          </a:prstGeom>
          <a:noFill/>
          <a:ln>
            <a:noFill/>
          </a:ln>
        </p:spPr>
        <p:txBody>
          <a:bodyPr spcFirstLastPara="1" wrap="square" lIns="0" tIns="0" rIns="0" bIns="0" anchor="b" anchorCtr="0">
            <a:spAutoFit/>
          </a:bodyPr>
          <a:lstStyle/>
          <a:p>
            <a:r>
              <a:rPr lang="en-US" dirty="0">
                <a:solidFill>
                  <a:srgbClr val="FF0000"/>
                </a:solidFill>
              </a:rPr>
              <a:t>Table 13.2</a:t>
            </a:r>
            <a:endParaRPr dirty="0">
              <a:solidFill>
                <a:srgbClr val="FF0000"/>
              </a:solidFill>
            </a:endParaRPr>
          </a:p>
        </p:txBody>
      </p:sp>
      <p:sp>
        <p:nvSpPr>
          <p:cNvPr id="178" name="Google Shape;178;p37"/>
          <p:cNvSpPr txBox="1">
            <a:spLocks noGrp="1"/>
          </p:cNvSpPr>
          <p:nvPr>
            <p:ph idx="1"/>
          </p:nvPr>
        </p:nvSpPr>
        <p:spPr>
          <a:xfrm>
            <a:off x="635000" y="1085857"/>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US" dirty="0">
                <a:solidFill>
                  <a:srgbClr val="FF0000"/>
                </a:solidFill>
              </a:rPr>
              <a:t>Methods of gathering primary information</a:t>
            </a:r>
            <a:endParaRPr dirty="0">
              <a:solidFill>
                <a:srgbClr val="FF0000"/>
              </a:solidFill>
            </a:endParaRPr>
          </a:p>
        </p:txBody>
      </p:sp>
      <p:graphicFrame>
        <p:nvGraphicFramePr>
          <p:cNvPr id="179" name="Google Shape;179;p37"/>
          <p:cNvGraphicFramePr/>
          <p:nvPr>
            <p:extLst>
              <p:ext uri="{D42A27DB-BD31-4B8C-83A1-F6EECF244321}">
                <p14:modId xmlns:p14="http://schemas.microsoft.com/office/powerpoint/2010/main" val="476328961"/>
              </p:ext>
            </p:extLst>
          </p:nvPr>
        </p:nvGraphicFramePr>
        <p:xfrm>
          <a:off x="1669957" y="1552289"/>
          <a:ext cx="8902886" cy="4391313"/>
        </p:xfrm>
        <a:graphic>
          <a:graphicData uri="http://schemas.openxmlformats.org/drawingml/2006/table">
            <a:tbl>
              <a:tblPr>
                <a:noFill/>
                <a:tableStyleId>{CE9EF05B-7BBD-4510-ACB4-E564F353794D}</a:tableStyleId>
              </a:tblPr>
              <a:tblGrid>
                <a:gridCol w="1520735">
                  <a:extLst>
                    <a:ext uri="{9D8B030D-6E8A-4147-A177-3AD203B41FA5}">
                      <a16:colId xmlns:a16="http://schemas.microsoft.com/office/drawing/2014/main" val="20000"/>
                    </a:ext>
                  </a:extLst>
                </a:gridCol>
                <a:gridCol w="5261477">
                  <a:extLst>
                    <a:ext uri="{9D8B030D-6E8A-4147-A177-3AD203B41FA5}">
                      <a16:colId xmlns:a16="http://schemas.microsoft.com/office/drawing/2014/main" val="20001"/>
                    </a:ext>
                  </a:extLst>
                </a:gridCol>
                <a:gridCol w="2120674">
                  <a:extLst>
                    <a:ext uri="{9D8B030D-6E8A-4147-A177-3AD203B41FA5}">
                      <a16:colId xmlns:a16="http://schemas.microsoft.com/office/drawing/2014/main" val="20002"/>
                    </a:ext>
                  </a:extLst>
                </a:gridCol>
              </a:tblGrid>
              <a:tr h="444046">
                <a:tc>
                  <a:txBody>
                    <a:bodyPr/>
                    <a:lstStyle/>
                    <a:p>
                      <a:pPr marL="0" lvl="0" indent="0" algn="l" rtl="0">
                        <a:spcBef>
                          <a:spcPts val="0"/>
                        </a:spcBef>
                        <a:spcAft>
                          <a:spcPts val="0"/>
                        </a:spcAft>
                        <a:buNone/>
                      </a:pPr>
                      <a:r>
                        <a:rPr lang="en-US" sz="1500" dirty="0"/>
                        <a:t>Source</a:t>
                      </a:r>
                      <a:endParaRPr sz="1500" dirty="0"/>
                    </a:p>
                  </a:txBody>
                  <a:tcPr marL="91425" marR="91425" marT="91425" marB="91425">
                    <a:solidFill>
                      <a:srgbClr val="E69138"/>
                    </a:solidFill>
                  </a:tcPr>
                </a:tc>
                <a:tc>
                  <a:txBody>
                    <a:bodyPr/>
                    <a:lstStyle/>
                    <a:p>
                      <a:pPr marL="0" lvl="0" indent="0" algn="l" rtl="0">
                        <a:spcBef>
                          <a:spcPts val="0"/>
                        </a:spcBef>
                        <a:spcAft>
                          <a:spcPts val="0"/>
                        </a:spcAft>
                        <a:buNone/>
                      </a:pPr>
                      <a:r>
                        <a:rPr lang="en-US" sz="1500"/>
                        <a:t>Strategy</a:t>
                      </a:r>
                      <a:endParaRPr sz="1500"/>
                    </a:p>
                  </a:txBody>
                  <a:tcPr marL="91425" marR="91425" marT="91425" marB="91425">
                    <a:solidFill>
                      <a:srgbClr val="E69138"/>
                    </a:solidFill>
                  </a:tcPr>
                </a:tc>
                <a:tc>
                  <a:txBody>
                    <a:bodyPr/>
                    <a:lstStyle/>
                    <a:p>
                      <a:pPr marL="0" lvl="0" indent="0" algn="l" rtl="0">
                        <a:spcBef>
                          <a:spcPts val="0"/>
                        </a:spcBef>
                        <a:spcAft>
                          <a:spcPts val="0"/>
                        </a:spcAft>
                        <a:buNone/>
                      </a:pPr>
                      <a:r>
                        <a:rPr lang="en-US" sz="1500"/>
                        <a:t>Purpose</a:t>
                      </a:r>
                      <a:endParaRPr sz="1500"/>
                    </a:p>
                  </a:txBody>
                  <a:tcPr marL="91425" marR="91425" marT="91425" marB="91425">
                    <a:solidFill>
                      <a:srgbClr val="E69138"/>
                    </a:solidFill>
                  </a:tcPr>
                </a:tc>
                <a:extLst>
                  <a:ext uri="{0D108BD9-81ED-4DB2-BD59-A6C34878D82A}">
                    <a16:rowId xmlns:a16="http://schemas.microsoft.com/office/drawing/2014/main" val="10000"/>
                  </a:ext>
                </a:extLst>
              </a:tr>
              <a:tr h="1578913">
                <a:tc>
                  <a:txBody>
                    <a:bodyPr/>
                    <a:lstStyle/>
                    <a:p>
                      <a:pPr marL="0" lvl="0" indent="0" algn="l" rtl="0">
                        <a:spcBef>
                          <a:spcPts val="0"/>
                        </a:spcBef>
                        <a:spcAft>
                          <a:spcPts val="0"/>
                        </a:spcAft>
                        <a:buNone/>
                      </a:pPr>
                      <a:r>
                        <a:rPr lang="en-US" sz="1200"/>
                        <a:t>Observation</a:t>
                      </a:r>
                      <a:endParaRPr sz="12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dirty="0"/>
                        <a:t>• Observe the event a number of times.</a:t>
                      </a:r>
                      <a:endParaRPr sz="1200" dirty="0"/>
                    </a:p>
                    <a:p>
                      <a:pPr marL="0" lvl="0" indent="0" algn="l" rtl="0">
                        <a:spcBef>
                          <a:spcPts val="0"/>
                        </a:spcBef>
                        <a:spcAft>
                          <a:spcPts val="0"/>
                        </a:spcAft>
                        <a:buClr>
                          <a:schemeClr val="dk1"/>
                        </a:buClr>
                        <a:buSzPts val="1100"/>
                        <a:buFont typeface="Arial"/>
                        <a:buNone/>
                      </a:pPr>
                      <a:r>
                        <a:rPr lang="en-US" sz="1200" dirty="0"/>
                        <a:t>• Check that the observation is of a typical event rather than</a:t>
                      </a:r>
                      <a:endParaRPr sz="1200" dirty="0"/>
                    </a:p>
                    <a:p>
                      <a:pPr marL="0" lvl="0" indent="0" algn="l" rtl="0">
                        <a:spcBef>
                          <a:spcPts val="0"/>
                        </a:spcBef>
                        <a:spcAft>
                          <a:spcPts val="0"/>
                        </a:spcAft>
                        <a:buClr>
                          <a:schemeClr val="dk1"/>
                        </a:buClr>
                        <a:buSzPts val="1100"/>
                        <a:buFont typeface="Arial"/>
                        <a:buNone/>
                      </a:pPr>
                      <a:r>
                        <a:rPr lang="en-US" sz="1200" dirty="0"/>
                        <a:t>an atypical or unusual event.</a:t>
                      </a:r>
                      <a:endParaRPr sz="1200" dirty="0"/>
                    </a:p>
                    <a:p>
                      <a:pPr marL="0" lvl="0" indent="0" algn="l" rtl="0">
                        <a:spcBef>
                          <a:spcPts val="0"/>
                        </a:spcBef>
                        <a:spcAft>
                          <a:spcPts val="0"/>
                        </a:spcAft>
                        <a:buClr>
                          <a:schemeClr val="dk1"/>
                        </a:buClr>
                        <a:buSzPts val="1100"/>
                        <a:buFont typeface="Arial"/>
                        <a:buNone/>
                      </a:pPr>
                      <a:r>
                        <a:rPr lang="en-US" sz="1200" dirty="0"/>
                        <a:t>• Interpret the observations objectively.</a:t>
                      </a:r>
                      <a:endParaRPr sz="1200" dirty="0"/>
                    </a:p>
                    <a:p>
                      <a:pPr marL="0" lvl="0" indent="0" algn="l" rtl="0">
                        <a:spcBef>
                          <a:spcPts val="0"/>
                        </a:spcBef>
                        <a:spcAft>
                          <a:spcPts val="0"/>
                        </a:spcAft>
                        <a:buClr>
                          <a:schemeClr val="dk1"/>
                        </a:buClr>
                        <a:buSzPts val="1100"/>
                        <a:buFont typeface="Arial"/>
                        <a:buNone/>
                      </a:pPr>
                      <a:r>
                        <a:rPr lang="en-US" sz="1200" dirty="0"/>
                        <a:t>• Set up the observation in such a way that background,</a:t>
                      </a:r>
                      <a:endParaRPr sz="1200" dirty="0"/>
                    </a:p>
                    <a:p>
                      <a:pPr marL="0" lvl="0" indent="0" algn="l" rtl="0">
                        <a:spcBef>
                          <a:spcPts val="0"/>
                        </a:spcBef>
                        <a:spcAft>
                          <a:spcPts val="0"/>
                        </a:spcAft>
                        <a:buClr>
                          <a:schemeClr val="dk1"/>
                        </a:buClr>
                        <a:buSzPts val="1100"/>
                        <a:buFont typeface="Arial"/>
                        <a:buNone/>
                      </a:pPr>
                      <a:r>
                        <a:rPr lang="en-US" sz="1200" dirty="0"/>
                        <a:t>particular work experience or attitude to others cannot cause</a:t>
                      </a:r>
                      <a:endParaRPr sz="1200" dirty="0"/>
                    </a:p>
                    <a:p>
                      <a:pPr marL="0" lvl="0" indent="0" algn="l" rtl="0">
                        <a:spcBef>
                          <a:spcPts val="0"/>
                        </a:spcBef>
                        <a:spcAft>
                          <a:spcPts val="0"/>
                        </a:spcAft>
                        <a:buNone/>
                      </a:pPr>
                      <a:r>
                        <a:rPr lang="en-US" sz="1200" dirty="0"/>
                        <a:t>the evaluation to be subjective.</a:t>
                      </a:r>
                      <a:endParaRPr sz="1200" dirty="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a:t>Collect information and make an objective evaluation of</a:t>
                      </a:r>
                      <a:endParaRPr sz="1200"/>
                    </a:p>
                    <a:p>
                      <a:pPr marL="0" lvl="0" indent="0" algn="l" rtl="0">
                        <a:spcBef>
                          <a:spcPts val="0"/>
                        </a:spcBef>
                        <a:spcAft>
                          <a:spcPts val="0"/>
                        </a:spcAft>
                        <a:buClr>
                          <a:schemeClr val="dk1"/>
                        </a:buClr>
                        <a:buSzPts val="1100"/>
                        <a:buFont typeface="Arial"/>
                        <a:buNone/>
                      </a:pPr>
                      <a:r>
                        <a:rPr lang="en-US" sz="1200"/>
                        <a:t>the data.</a:t>
                      </a:r>
                      <a:endParaRPr sz="1200"/>
                    </a:p>
                    <a:p>
                      <a:pPr marL="0" lvl="0" indent="0" algn="l" rtl="0">
                        <a:spcBef>
                          <a:spcPts val="0"/>
                        </a:spcBef>
                        <a:spcAft>
                          <a:spcPts val="0"/>
                        </a:spcAft>
                        <a:buNone/>
                      </a:pPr>
                      <a:endParaRPr sz="1200"/>
                    </a:p>
                  </a:txBody>
                  <a:tcPr marL="91425" marR="91425" marT="91425" marB="91425">
                    <a:solidFill>
                      <a:srgbClr val="FCE5CD"/>
                    </a:solidFill>
                  </a:tcPr>
                </a:tc>
                <a:extLst>
                  <a:ext uri="{0D108BD9-81ED-4DB2-BD59-A6C34878D82A}">
                    <a16:rowId xmlns:a16="http://schemas.microsoft.com/office/drawing/2014/main" val="10001"/>
                  </a:ext>
                </a:extLst>
              </a:tr>
              <a:tr h="1184177">
                <a:tc>
                  <a:txBody>
                    <a:bodyPr/>
                    <a:lstStyle/>
                    <a:p>
                      <a:pPr marL="0" lvl="0" indent="0" algn="l" rtl="0">
                        <a:spcBef>
                          <a:spcPts val="0"/>
                        </a:spcBef>
                        <a:spcAft>
                          <a:spcPts val="0"/>
                        </a:spcAft>
                        <a:buNone/>
                      </a:pPr>
                      <a:r>
                        <a:rPr lang="en-US" sz="1200"/>
                        <a:t>Experiment</a:t>
                      </a:r>
                      <a:endParaRPr sz="12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a:t>• Ask questions, define the problem and gather evidence.</a:t>
                      </a:r>
                      <a:endParaRPr sz="1200"/>
                    </a:p>
                    <a:p>
                      <a:pPr marL="0" lvl="0" indent="0" algn="l" rtl="0">
                        <a:spcBef>
                          <a:spcPts val="0"/>
                        </a:spcBef>
                        <a:spcAft>
                          <a:spcPts val="0"/>
                        </a:spcAft>
                        <a:buClr>
                          <a:schemeClr val="dk1"/>
                        </a:buClr>
                        <a:buSzPts val="1100"/>
                        <a:buFont typeface="Arial"/>
                        <a:buNone/>
                      </a:pPr>
                      <a:r>
                        <a:rPr lang="en-US" sz="1200"/>
                        <a:t>• Maintain objectivity by analysing the evidence and removing</a:t>
                      </a:r>
                      <a:endParaRPr sz="1200"/>
                    </a:p>
                    <a:p>
                      <a:pPr marL="0" lvl="0" indent="0" algn="l" rtl="0">
                        <a:spcBef>
                          <a:spcPts val="0"/>
                        </a:spcBef>
                        <a:spcAft>
                          <a:spcPts val="0"/>
                        </a:spcAft>
                        <a:buClr>
                          <a:schemeClr val="dk1"/>
                        </a:buClr>
                        <a:buSzPts val="1100"/>
                        <a:buFont typeface="Arial"/>
                        <a:buNone/>
                      </a:pPr>
                      <a:r>
                        <a:rPr lang="en-US" sz="1200"/>
                        <a:t>any unsupported assumptions or biases.</a:t>
                      </a:r>
                      <a:endParaRPr sz="1200"/>
                    </a:p>
                    <a:p>
                      <a:pPr marL="0" lvl="0" indent="0" algn="l" rtl="0">
                        <a:spcBef>
                          <a:spcPts val="0"/>
                        </a:spcBef>
                        <a:spcAft>
                          <a:spcPts val="0"/>
                        </a:spcAft>
                        <a:buClr>
                          <a:schemeClr val="dk1"/>
                        </a:buClr>
                        <a:buSzPts val="1100"/>
                        <a:buFont typeface="Arial"/>
                        <a:buNone/>
                      </a:pPr>
                      <a:r>
                        <a:rPr lang="en-US" sz="1200"/>
                        <a:t>• Repeat the experiment to check the reliability of the findings.</a:t>
                      </a:r>
                      <a:endParaRPr sz="1200"/>
                    </a:p>
                    <a:p>
                      <a:pPr marL="0" lvl="0" indent="0" algn="l" rtl="0">
                        <a:spcBef>
                          <a:spcPts val="0"/>
                        </a:spcBef>
                        <a:spcAft>
                          <a:spcPts val="0"/>
                        </a:spcAft>
                        <a:buNone/>
                      </a:pPr>
                      <a:r>
                        <a:rPr lang="en-US" sz="1200"/>
                        <a:t>• Offer evidence on the basis of the results of the experiments.</a:t>
                      </a:r>
                      <a:endParaRPr sz="12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a:t>Provide more reliable and</a:t>
                      </a:r>
                      <a:endParaRPr sz="1200"/>
                    </a:p>
                    <a:p>
                      <a:pPr marL="0" lvl="0" indent="0" algn="l" rtl="0">
                        <a:spcBef>
                          <a:spcPts val="0"/>
                        </a:spcBef>
                        <a:spcAft>
                          <a:spcPts val="0"/>
                        </a:spcAft>
                        <a:buClr>
                          <a:schemeClr val="dk1"/>
                        </a:buClr>
                        <a:buSzPts val="1100"/>
                        <a:buFont typeface="Arial"/>
                        <a:buNone/>
                      </a:pPr>
                      <a:r>
                        <a:rPr lang="en-US" sz="1200"/>
                        <a:t>accurate information than</a:t>
                      </a:r>
                      <a:endParaRPr sz="1200"/>
                    </a:p>
                    <a:p>
                      <a:pPr marL="0" lvl="0" indent="0" algn="l" rtl="0">
                        <a:spcBef>
                          <a:spcPts val="0"/>
                        </a:spcBef>
                        <a:spcAft>
                          <a:spcPts val="0"/>
                        </a:spcAft>
                        <a:buClr>
                          <a:schemeClr val="dk1"/>
                        </a:buClr>
                        <a:buSzPts val="1100"/>
                        <a:buFont typeface="Arial"/>
                        <a:buNone/>
                      </a:pPr>
                      <a:r>
                        <a:rPr lang="en-US" sz="1200"/>
                        <a:t>observation.</a:t>
                      </a:r>
                      <a:endParaRPr sz="1200"/>
                    </a:p>
                    <a:p>
                      <a:pPr marL="0" lvl="0" indent="0" algn="l" rtl="0">
                        <a:spcBef>
                          <a:spcPts val="0"/>
                        </a:spcBef>
                        <a:spcAft>
                          <a:spcPts val="0"/>
                        </a:spcAft>
                        <a:buNone/>
                      </a:pPr>
                      <a:endParaRPr sz="1200"/>
                    </a:p>
                  </a:txBody>
                  <a:tcPr marL="91425" marR="91425" marT="91425" marB="91425">
                    <a:solidFill>
                      <a:srgbClr val="FCE5CD"/>
                    </a:solidFill>
                  </a:tcPr>
                </a:tc>
                <a:extLst>
                  <a:ext uri="{0D108BD9-81ED-4DB2-BD59-A6C34878D82A}">
                    <a16:rowId xmlns:a16="http://schemas.microsoft.com/office/drawing/2014/main" val="10002"/>
                  </a:ext>
                </a:extLst>
              </a:tr>
              <a:tr h="1184177">
                <a:tc>
                  <a:txBody>
                    <a:bodyPr/>
                    <a:lstStyle/>
                    <a:p>
                      <a:pPr marL="0" lvl="0" indent="0" algn="l" rtl="0">
                        <a:spcBef>
                          <a:spcPts val="0"/>
                        </a:spcBef>
                        <a:spcAft>
                          <a:spcPts val="0"/>
                        </a:spcAft>
                        <a:buNone/>
                      </a:pPr>
                      <a:r>
                        <a:rPr lang="en-US" sz="1200"/>
                        <a:t>Interviews</a:t>
                      </a:r>
                      <a:endParaRPr sz="12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a:t>• Prepare the questions and their order of presentation before</a:t>
                      </a:r>
                      <a:endParaRPr sz="1200"/>
                    </a:p>
                    <a:p>
                      <a:pPr marL="0" lvl="0" indent="0" algn="l" rtl="0">
                        <a:spcBef>
                          <a:spcPts val="0"/>
                        </a:spcBef>
                        <a:spcAft>
                          <a:spcPts val="0"/>
                        </a:spcAft>
                        <a:buClr>
                          <a:schemeClr val="dk1"/>
                        </a:buClr>
                        <a:buSzPts val="1100"/>
                        <a:buFont typeface="Arial"/>
                        <a:buNone/>
                      </a:pPr>
                      <a:r>
                        <a:rPr lang="en-US" sz="1200"/>
                        <a:t>the interview.</a:t>
                      </a:r>
                      <a:endParaRPr sz="1200"/>
                    </a:p>
                    <a:p>
                      <a:pPr marL="0" lvl="0" indent="0" algn="l" rtl="0">
                        <a:spcBef>
                          <a:spcPts val="0"/>
                        </a:spcBef>
                        <a:spcAft>
                          <a:spcPts val="0"/>
                        </a:spcAft>
                        <a:buClr>
                          <a:schemeClr val="dk1"/>
                        </a:buClr>
                        <a:buSzPts val="1100"/>
                        <a:buFont typeface="Arial"/>
                        <a:buNone/>
                      </a:pPr>
                      <a:r>
                        <a:rPr lang="en-US" sz="1200"/>
                        <a:t>• Conduct the interview by asking questions and recording the</a:t>
                      </a:r>
                      <a:endParaRPr sz="1200"/>
                    </a:p>
                    <a:p>
                      <a:pPr marL="0" lvl="0" indent="0" algn="l" rtl="0">
                        <a:spcBef>
                          <a:spcPts val="0"/>
                        </a:spcBef>
                        <a:spcAft>
                          <a:spcPts val="0"/>
                        </a:spcAft>
                        <a:buClr>
                          <a:schemeClr val="dk1"/>
                        </a:buClr>
                        <a:buSzPts val="1100"/>
                        <a:buFont typeface="Arial"/>
                        <a:buNone/>
                      </a:pPr>
                      <a:r>
                        <a:rPr lang="en-US" sz="1200"/>
                        <a:t>answers.</a:t>
                      </a:r>
                      <a:endParaRPr sz="1200"/>
                    </a:p>
                    <a:p>
                      <a:pPr marL="0" lvl="0" indent="0" algn="l" rtl="0">
                        <a:spcBef>
                          <a:spcPts val="0"/>
                        </a:spcBef>
                        <a:spcAft>
                          <a:spcPts val="0"/>
                        </a:spcAft>
                        <a:buNone/>
                      </a:pPr>
                      <a:r>
                        <a:rPr lang="en-US" sz="1200"/>
                        <a:t>• Compile the results after the interview.</a:t>
                      </a:r>
                      <a:endParaRPr sz="12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dirty="0"/>
                        <a:t>Gather facts and opinions</a:t>
                      </a:r>
                      <a:endParaRPr sz="1200" dirty="0"/>
                    </a:p>
                    <a:p>
                      <a:pPr marL="0" lvl="0" indent="0" algn="l" rtl="0">
                        <a:spcBef>
                          <a:spcPts val="0"/>
                        </a:spcBef>
                        <a:spcAft>
                          <a:spcPts val="0"/>
                        </a:spcAft>
                        <a:buClr>
                          <a:schemeClr val="dk1"/>
                        </a:buClr>
                        <a:buSzPts val="1100"/>
                        <a:buFont typeface="Arial"/>
                        <a:buNone/>
                      </a:pPr>
                      <a:r>
                        <a:rPr lang="en-US" sz="1200" dirty="0"/>
                        <a:t>that can be </a:t>
                      </a:r>
                      <a:r>
                        <a:rPr lang="en-US" sz="1200" dirty="0" err="1"/>
                        <a:t>analysed</a:t>
                      </a:r>
                      <a:r>
                        <a:rPr lang="en-US" sz="1200" dirty="0"/>
                        <a:t> and</a:t>
                      </a:r>
                      <a:endParaRPr sz="1200" dirty="0"/>
                    </a:p>
                    <a:p>
                      <a:pPr marL="0" lvl="0" indent="0" algn="l" rtl="0">
                        <a:spcBef>
                          <a:spcPts val="0"/>
                        </a:spcBef>
                        <a:spcAft>
                          <a:spcPts val="0"/>
                        </a:spcAft>
                        <a:buNone/>
                      </a:pPr>
                      <a:r>
                        <a:rPr lang="en-US" sz="1200" dirty="0"/>
                        <a:t>evaluated.</a:t>
                      </a:r>
                      <a:endParaRPr sz="1200" dirty="0"/>
                    </a:p>
                  </a:txBody>
                  <a:tcPr marL="91425" marR="91425" marT="91425" marB="91425">
                    <a:solidFill>
                      <a:srgbClr val="FCE5CD"/>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g7aab0a29a0_0_51"/>
          <p:cNvSpPr txBox="1">
            <a:spLocks noGrp="1"/>
          </p:cNvSpPr>
          <p:nvPr>
            <p:ph type="title"/>
          </p:nvPr>
        </p:nvSpPr>
        <p:spPr>
          <a:xfrm>
            <a:off x="609600" y="-184686"/>
            <a:ext cx="10972800" cy="1097279"/>
          </a:xfrm>
          <a:prstGeom prst="rect">
            <a:avLst/>
          </a:prstGeom>
          <a:noFill/>
          <a:ln>
            <a:noFill/>
          </a:ln>
        </p:spPr>
        <p:txBody>
          <a:bodyPr spcFirstLastPara="1" wrap="square" lIns="0" tIns="0" rIns="0" bIns="0" anchor="b" anchorCtr="0">
            <a:noAutofit/>
          </a:bodyPr>
          <a:lstStyle/>
          <a:p>
            <a:r>
              <a:rPr lang="en-US" dirty="0">
                <a:solidFill>
                  <a:srgbClr val="FF0000"/>
                </a:solidFill>
              </a:rPr>
              <a:t>Table 13.2 </a:t>
            </a:r>
            <a:r>
              <a:rPr lang="en-US" dirty="0" err="1">
                <a:solidFill>
                  <a:srgbClr val="FF0000"/>
                </a:solidFill>
              </a:rPr>
              <a:t>cont</a:t>
            </a:r>
            <a:endParaRPr dirty="0">
              <a:solidFill>
                <a:srgbClr val="FF0000"/>
              </a:solidFill>
            </a:endParaRPr>
          </a:p>
        </p:txBody>
      </p:sp>
      <p:sp>
        <p:nvSpPr>
          <p:cNvPr id="186" name="Google Shape;186;g7aab0a29a0_0_51"/>
          <p:cNvSpPr txBox="1">
            <a:spLocks noGrp="1"/>
          </p:cNvSpPr>
          <p:nvPr>
            <p:ph idx="1"/>
          </p:nvPr>
        </p:nvSpPr>
        <p:spPr>
          <a:xfrm>
            <a:off x="609600" y="1042999"/>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US" dirty="0">
                <a:solidFill>
                  <a:srgbClr val="FF0000"/>
                </a:solidFill>
              </a:rPr>
              <a:t>Methods of gathering primary information</a:t>
            </a:r>
            <a:endParaRPr dirty="0">
              <a:solidFill>
                <a:srgbClr val="FF0000"/>
              </a:solidFill>
            </a:endParaRPr>
          </a:p>
        </p:txBody>
      </p:sp>
      <p:graphicFrame>
        <p:nvGraphicFramePr>
          <p:cNvPr id="187" name="Google Shape;187;g7aab0a29a0_0_51"/>
          <p:cNvGraphicFramePr/>
          <p:nvPr/>
        </p:nvGraphicFramePr>
        <p:xfrm>
          <a:off x="2055627" y="1452276"/>
          <a:ext cx="8315051" cy="4434723"/>
        </p:xfrm>
        <a:graphic>
          <a:graphicData uri="http://schemas.openxmlformats.org/drawingml/2006/table">
            <a:tbl>
              <a:tblPr>
                <a:noFill/>
                <a:tableStyleId>{CE9EF05B-7BBD-4510-ACB4-E564F353794D}</a:tableStyleId>
              </a:tblPr>
              <a:tblGrid>
                <a:gridCol w="1420325">
                  <a:extLst>
                    <a:ext uri="{9D8B030D-6E8A-4147-A177-3AD203B41FA5}">
                      <a16:colId xmlns:a16="http://schemas.microsoft.com/office/drawing/2014/main" val="20000"/>
                    </a:ext>
                  </a:extLst>
                </a:gridCol>
                <a:gridCol w="4914075">
                  <a:extLst>
                    <a:ext uri="{9D8B030D-6E8A-4147-A177-3AD203B41FA5}">
                      <a16:colId xmlns:a16="http://schemas.microsoft.com/office/drawing/2014/main" val="20001"/>
                    </a:ext>
                  </a:extLst>
                </a:gridCol>
                <a:gridCol w="1980651">
                  <a:extLst>
                    <a:ext uri="{9D8B030D-6E8A-4147-A177-3AD203B41FA5}">
                      <a16:colId xmlns:a16="http://schemas.microsoft.com/office/drawing/2014/main" val="20002"/>
                    </a:ext>
                  </a:extLst>
                </a:gridCol>
              </a:tblGrid>
              <a:tr h="406371">
                <a:tc>
                  <a:txBody>
                    <a:bodyPr/>
                    <a:lstStyle/>
                    <a:p>
                      <a:pPr marL="0" lvl="0" indent="0" algn="l" rtl="0">
                        <a:spcBef>
                          <a:spcPts val="0"/>
                        </a:spcBef>
                        <a:spcAft>
                          <a:spcPts val="0"/>
                        </a:spcAft>
                        <a:buNone/>
                      </a:pPr>
                      <a:r>
                        <a:rPr lang="en-US" sz="1500"/>
                        <a:t>Source</a:t>
                      </a:r>
                      <a:endParaRPr sz="1500"/>
                    </a:p>
                  </a:txBody>
                  <a:tcPr marL="91425" marR="91425" marT="91425" marB="91425">
                    <a:solidFill>
                      <a:srgbClr val="E69138"/>
                    </a:solidFill>
                  </a:tcPr>
                </a:tc>
                <a:tc>
                  <a:txBody>
                    <a:bodyPr/>
                    <a:lstStyle/>
                    <a:p>
                      <a:pPr marL="0" lvl="0" indent="0" algn="l" rtl="0">
                        <a:spcBef>
                          <a:spcPts val="0"/>
                        </a:spcBef>
                        <a:spcAft>
                          <a:spcPts val="0"/>
                        </a:spcAft>
                        <a:buNone/>
                      </a:pPr>
                      <a:r>
                        <a:rPr lang="en-US" sz="1500"/>
                        <a:t>Strategy</a:t>
                      </a:r>
                      <a:endParaRPr sz="1500"/>
                    </a:p>
                  </a:txBody>
                  <a:tcPr marL="91425" marR="91425" marT="91425" marB="91425">
                    <a:solidFill>
                      <a:srgbClr val="E69138"/>
                    </a:solidFill>
                  </a:tcPr>
                </a:tc>
                <a:tc>
                  <a:txBody>
                    <a:bodyPr/>
                    <a:lstStyle/>
                    <a:p>
                      <a:pPr marL="0" lvl="0" indent="0" algn="l" rtl="0">
                        <a:spcBef>
                          <a:spcPts val="0"/>
                        </a:spcBef>
                        <a:spcAft>
                          <a:spcPts val="0"/>
                        </a:spcAft>
                        <a:buNone/>
                      </a:pPr>
                      <a:r>
                        <a:rPr lang="en-US" sz="1500"/>
                        <a:t>Purpose</a:t>
                      </a:r>
                      <a:endParaRPr sz="1500"/>
                    </a:p>
                  </a:txBody>
                  <a:tcPr marL="91425" marR="91425" marT="91425" marB="91425">
                    <a:solidFill>
                      <a:srgbClr val="E69138"/>
                    </a:solidFill>
                  </a:tcPr>
                </a:tc>
                <a:extLst>
                  <a:ext uri="{0D108BD9-81ED-4DB2-BD59-A6C34878D82A}">
                    <a16:rowId xmlns:a16="http://schemas.microsoft.com/office/drawing/2014/main" val="10000"/>
                  </a:ext>
                </a:extLst>
              </a:tr>
              <a:tr h="1463011">
                <a:tc>
                  <a:txBody>
                    <a:bodyPr/>
                    <a:lstStyle/>
                    <a:p>
                      <a:pPr marL="0" lvl="0" indent="0" algn="l" rtl="0">
                        <a:spcBef>
                          <a:spcPts val="0"/>
                        </a:spcBef>
                        <a:spcAft>
                          <a:spcPts val="0"/>
                        </a:spcAft>
                        <a:buClr>
                          <a:schemeClr val="dk1"/>
                        </a:buClr>
                        <a:buSzPts val="1100"/>
                        <a:buFont typeface="Arial"/>
                        <a:buNone/>
                      </a:pPr>
                      <a:r>
                        <a:rPr lang="en-US" sz="1200"/>
                        <a:t>Questionnaires</a:t>
                      </a:r>
                      <a:endParaRPr sz="1200"/>
                    </a:p>
                    <a:p>
                      <a:pPr marL="0" lvl="0" indent="0" algn="l" rtl="0">
                        <a:spcBef>
                          <a:spcPts val="0"/>
                        </a:spcBef>
                        <a:spcAft>
                          <a:spcPts val="0"/>
                        </a:spcAft>
                        <a:buClr>
                          <a:schemeClr val="dk1"/>
                        </a:buClr>
                        <a:buSzPts val="1100"/>
                        <a:buFont typeface="Arial"/>
                        <a:buNone/>
                      </a:pPr>
                      <a:r>
                        <a:rPr lang="en-US" sz="1200"/>
                        <a:t>and surveys</a:t>
                      </a:r>
                      <a:endParaRPr sz="1200"/>
                    </a:p>
                    <a:p>
                      <a:pPr marL="0" lvl="0" indent="0" algn="l" rtl="0">
                        <a:spcBef>
                          <a:spcPts val="0"/>
                        </a:spcBef>
                        <a:spcAft>
                          <a:spcPts val="0"/>
                        </a:spcAft>
                        <a:buClr>
                          <a:schemeClr val="dk1"/>
                        </a:buClr>
                        <a:buSzPts val="1100"/>
                        <a:buFont typeface="Arial"/>
                        <a:buNone/>
                      </a:pPr>
                      <a:r>
                        <a:rPr lang="en-US" sz="1200"/>
                        <a:t>(refer to</a:t>
                      </a:r>
                      <a:endParaRPr sz="1200"/>
                    </a:p>
                    <a:p>
                      <a:pPr marL="0" lvl="0" indent="0" algn="l" rtl="0">
                        <a:spcBef>
                          <a:spcPts val="0"/>
                        </a:spcBef>
                        <a:spcAft>
                          <a:spcPts val="0"/>
                        </a:spcAft>
                        <a:buClr>
                          <a:schemeClr val="dk1"/>
                        </a:buClr>
                        <a:buSzPts val="1100"/>
                        <a:buFont typeface="Arial"/>
                        <a:buNone/>
                      </a:pPr>
                      <a:r>
                        <a:rPr lang="en-US" sz="1200"/>
                        <a:t>Chapter 14)</a:t>
                      </a: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None/>
                      </a:pPr>
                      <a:r>
                        <a:rPr lang="en-US" sz="1200"/>
                        <a:t>• Plan the questions.</a:t>
                      </a:r>
                      <a:endParaRPr sz="1200"/>
                    </a:p>
                    <a:p>
                      <a:pPr marL="0" lvl="0" indent="0" algn="l" rtl="0">
                        <a:spcBef>
                          <a:spcPts val="0"/>
                        </a:spcBef>
                        <a:spcAft>
                          <a:spcPts val="0"/>
                        </a:spcAft>
                        <a:buNone/>
                      </a:pPr>
                      <a:r>
                        <a:rPr lang="en-US" sz="1200"/>
                        <a:t>• Focus on the issue and your purpose.</a:t>
                      </a:r>
                      <a:endParaRPr sz="1200"/>
                    </a:p>
                    <a:p>
                      <a:pPr marL="0" lvl="0" indent="0" algn="l" rtl="0">
                        <a:spcBef>
                          <a:spcPts val="0"/>
                        </a:spcBef>
                        <a:spcAft>
                          <a:spcPts val="0"/>
                        </a:spcAft>
                        <a:buNone/>
                      </a:pPr>
                      <a:r>
                        <a:rPr lang="en-US" sz="1200"/>
                        <a:t>• Administer the survey and collect the information.</a:t>
                      </a:r>
                      <a:endParaRPr sz="1200"/>
                    </a:p>
                    <a:p>
                      <a:pPr marL="0" lvl="0" indent="0" algn="l" rtl="0">
                        <a:spcBef>
                          <a:spcPts val="0"/>
                        </a:spcBef>
                        <a:spcAft>
                          <a:spcPts val="0"/>
                        </a:spcAft>
                        <a:buNone/>
                      </a:pPr>
                      <a:r>
                        <a:rPr lang="en-US" sz="1200"/>
                        <a:t>• Extract and compile the information.</a:t>
                      </a:r>
                      <a:endParaRPr sz="1200"/>
                    </a:p>
                    <a:p>
                      <a:pPr marL="0" lvl="0" indent="0" algn="l" rtl="0">
                        <a:spcBef>
                          <a:spcPts val="0"/>
                        </a:spcBef>
                        <a:spcAft>
                          <a:spcPts val="0"/>
                        </a:spcAft>
                        <a:buNone/>
                      </a:pPr>
                      <a:r>
                        <a:rPr lang="en-US" sz="1200"/>
                        <a:t>• Analyse and interpret the information.</a:t>
                      </a:r>
                      <a:endParaRPr sz="1200"/>
                    </a:p>
                  </a:txBody>
                  <a:tcPr marL="91425" marR="91425" marT="91425" marB="91425">
                    <a:solidFill>
                      <a:srgbClr val="FCE5CD"/>
                    </a:solidFill>
                  </a:tcPr>
                </a:tc>
                <a:tc>
                  <a:txBody>
                    <a:bodyPr/>
                    <a:lstStyle/>
                    <a:p>
                      <a:pPr marL="0" lvl="0" indent="0" algn="l" rtl="0">
                        <a:spcBef>
                          <a:spcPts val="0"/>
                        </a:spcBef>
                        <a:spcAft>
                          <a:spcPts val="0"/>
                        </a:spcAft>
                        <a:buNone/>
                      </a:pPr>
                      <a:r>
                        <a:rPr lang="en-US" sz="1200"/>
                        <a:t>Gather valid facts and</a:t>
                      </a:r>
                      <a:endParaRPr sz="1200"/>
                    </a:p>
                    <a:p>
                      <a:pPr marL="0" lvl="0" indent="0" algn="l" rtl="0">
                        <a:spcBef>
                          <a:spcPts val="0"/>
                        </a:spcBef>
                        <a:spcAft>
                          <a:spcPts val="0"/>
                        </a:spcAft>
                        <a:buNone/>
                      </a:pPr>
                      <a:r>
                        <a:rPr lang="en-US" sz="1200"/>
                        <a:t>information from within small groups, larger organisations or the community at large.</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solidFill>
                      <a:srgbClr val="FCE5CD"/>
                    </a:solidFill>
                  </a:tcPr>
                </a:tc>
                <a:extLst>
                  <a:ext uri="{0D108BD9-81ED-4DB2-BD59-A6C34878D82A}">
                    <a16:rowId xmlns:a16="http://schemas.microsoft.com/office/drawing/2014/main" val="10001"/>
                  </a:ext>
                </a:extLst>
              </a:tr>
              <a:tr h="1280131">
                <a:tc>
                  <a:txBody>
                    <a:bodyPr/>
                    <a:lstStyle/>
                    <a:p>
                      <a:pPr marL="0" lvl="0" indent="0" algn="l" rtl="0">
                        <a:spcBef>
                          <a:spcPts val="0"/>
                        </a:spcBef>
                        <a:spcAft>
                          <a:spcPts val="0"/>
                        </a:spcAft>
                        <a:buClr>
                          <a:schemeClr val="dk1"/>
                        </a:buClr>
                        <a:buSzPts val="1100"/>
                        <a:buFont typeface="Arial"/>
                        <a:buNone/>
                      </a:pPr>
                      <a:r>
                        <a:rPr lang="en-US" sz="1200"/>
                        <a:t>Human</a:t>
                      </a:r>
                      <a:endParaRPr sz="1200"/>
                    </a:p>
                    <a:p>
                      <a:pPr marL="0" lvl="0" indent="0" algn="l" rtl="0">
                        <a:spcBef>
                          <a:spcPts val="0"/>
                        </a:spcBef>
                        <a:spcAft>
                          <a:spcPts val="0"/>
                        </a:spcAft>
                        <a:buClr>
                          <a:schemeClr val="dk1"/>
                        </a:buClr>
                        <a:buSzPts val="1100"/>
                        <a:buFont typeface="Arial"/>
                        <a:buNone/>
                      </a:pPr>
                      <a:r>
                        <a:rPr lang="en-US" sz="1200"/>
                        <a:t>resources</a:t>
                      </a: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None/>
                      </a:pPr>
                      <a:r>
                        <a:rPr lang="en-US" sz="1200"/>
                        <a:t>• Interview and/or administer surveys or questionnaires with</a:t>
                      </a:r>
                      <a:endParaRPr sz="1200"/>
                    </a:p>
                    <a:p>
                      <a:pPr marL="0" lvl="0" indent="0" algn="l" rtl="0">
                        <a:spcBef>
                          <a:spcPts val="0"/>
                        </a:spcBef>
                        <a:spcAft>
                          <a:spcPts val="0"/>
                        </a:spcAft>
                        <a:buNone/>
                      </a:pPr>
                      <a:r>
                        <a:rPr lang="en-US" sz="1200"/>
                        <a:t>primary sources such as adult community education, workers’</a:t>
                      </a:r>
                      <a:endParaRPr sz="1200"/>
                    </a:p>
                    <a:p>
                      <a:pPr marL="0" lvl="0" indent="0" algn="l" rtl="0">
                        <a:spcBef>
                          <a:spcPts val="0"/>
                        </a:spcBef>
                        <a:spcAft>
                          <a:spcPts val="0"/>
                        </a:spcAft>
                        <a:buNone/>
                      </a:pPr>
                      <a:r>
                        <a:rPr lang="en-US" sz="1200"/>
                        <a:t>health centre or government department.</a:t>
                      </a:r>
                      <a:endParaRPr sz="1200"/>
                    </a:p>
                    <a:p>
                      <a:pPr marL="0" lvl="0" indent="0" algn="l" rtl="0">
                        <a:spcBef>
                          <a:spcPts val="0"/>
                        </a:spcBef>
                        <a:spcAft>
                          <a:spcPts val="0"/>
                        </a:spcAft>
                        <a:buNone/>
                      </a:pPr>
                      <a:r>
                        <a:rPr lang="en-US" sz="1200"/>
                        <a:t>• Design the questions.</a:t>
                      </a:r>
                      <a:endParaRPr sz="1200"/>
                    </a:p>
                    <a:p>
                      <a:pPr marL="0" lvl="0" indent="0" algn="l" rtl="0">
                        <a:spcBef>
                          <a:spcPts val="0"/>
                        </a:spcBef>
                        <a:spcAft>
                          <a:spcPts val="0"/>
                        </a:spcAft>
                        <a:buNone/>
                      </a:pPr>
                      <a:r>
                        <a:rPr lang="en-US" sz="1200"/>
                        <a:t>• Conduct the interview or administer the survey or questionnaire.</a:t>
                      </a:r>
                      <a:endParaRPr sz="1200"/>
                    </a:p>
                    <a:p>
                      <a:pPr marL="0" lvl="0" indent="0" algn="l" rtl="0">
                        <a:spcBef>
                          <a:spcPts val="0"/>
                        </a:spcBef>
                        <a:spcAft>
                          <a:spcPts val="0"/>
                        </a:spcAft>
                        <a:buNone/>
                      </a:pPr>
                      <a:r>
                        <a:rPr lang="en-US" sz="1200"/>
                        <a:t>• Analyse the information and draw conclusions.</a:t>
                      </a:r>
                      <a:endParaRPr sz="1200"/>
                    </a:p>
                  </a:txBody>
                  <a:tcPr marL="91425" marR="91425" marT="91425" marB="91425">
                    <a:solidFill>
                      <a:srgbClr val="FCE5CD"/>
                    </a:solidFill>
                  </a:tcPr>
                </a:tc>
                <a:tc>
                  <a:txBody>
                    <a:bodyPr/>
                    <a:lstStyle/>
                    <a:p>
                      <a:pPr marL="0" lvl="0" indent="0" algn="l" rtl="0">
                        <a:spcBef>
                          <a:spcPts val="0"/>
                        </a:spcBef>
                        <a:spcAft>
                          <a:spcPts val="0"/>
                        </a:spcAft>
                        <a:buNone/>
                      </a:pPr>
                      <a:r>
                        <a:rPr lang="en-US" sz="1200"/>
                        <a:t>Gather information through direct contact with the source of information.</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solidFill>
                      <a:srgbClr val="FCE5CD"/>
                    </a:solidFill>
                  </a:tcPr>
                </a:tc>
                <a:extLst>
                  <a:ext uri="{0D108BD9-81ED-4DB2-BD59-A6C34878D82A}">
                    <a16:rowId xmlns:a16="http://schemas.microsoft.com/office/drawing/2014/main" val="10002"/>
                  </a:ext>
                </a:extLst>
              </a:tr>
              <a:tr h="1280131">
                <a:tc>
                  <a:txBody>
                    <a:bodyPr/>
                    <a:lstStyle/>
                    <a:p>
                      <a:pPr marL="0" lvl="0" indent="0" algn="l" rtl="0">
                        <a:spcBef>
                          <a:spcPts val="0"/>
                        </a:spcBef>
                        <a:spcAft>
                          <a:spcPts val="0"/>
                        </a:spcAft>
                        <a:buClr>
                          <a:schemeClr val="dk1"/>
                        </a:buClr>
                        <a:buSzPts val="1100"/>
                        <a:buFont typeface="Arial"/>
                        <a:buNone/>
                      </a:pPr>
                      <a:r>
                        <a:rPr lang="en-US" sz="1200"/>
                        <a:t>Files, records</a:t>
                      </a:r>
                      <a:endParaRPr sz="1200"/>
                    </a:p>
                    <a:p>
                      <a:pPr marL="0" lvl="0" indent="0" algn="l" rtl="0">
                        <a:spcBef>
                          <a:spcPts val="0"/>
                        </a:spcBef>
                        <a:spcAft>
                          <a:spcPts val="0"/>
                        </a:spcAft>
                        <a:buClr>
                          <a:schemeClr val="dk1"/>
                        </a:buClr>
                        <a:buSzPts val="1100"/>
                        <a:buFont typeface="Arial"/>
                        <a:buNone/>
                      </a:pPr>
                      <a:r>
                        <a:rPr lang="en-US" sz="1200"/>
                        <a:t>and databases</a:t>
                      </a: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None/>
                      </a:pPr>
                      <a:r>
                        <a:rPr lang="en-US" sz="1200"/>
                        <a:t>• Focus on a particular company.</a:t>
                      </a:r>
                      <a:endParaRPr sz="1200"/>
                    </a:p>
                    <a:p>
                      <a:pPr marL="0" lvl="0" indent="0" algn="l" rtl="0">
                        <a:spcBef>
                          <a:spcPts val="0"/>
                        </a:spcBef>
                        <a:spcAft>
                          <a:spcPts val="0"/>
                        </a:spcAft>
                        <a:buNone/>
                      </a:pPr>
                      <a:r>
                        <a:rPr lang="en-US" sz="1200"/>
                        <a:t>• Use office files, records and databases to gather current</a:t>
                      </a:r>
                      <a:endParaRPr sz="1200"/>
                    </a:p>
                    <a:p>
                      <a:pPr marL="0" lvl="0" indent="0" algn="l" rtl="0">
                        <a:spcBef>
                          <a:spcPts val="0"/>
                        </a:spcBef>
                        <a:spcAft>
                          <a:spcPts val="0"/>
                        </a:spcAft>
                        <a:buNone/>
                      </a:pPr>
                      <a:r>
                        <a:rPr lang="en-US" sz="1200"/>
                        <a:t>information.</a:t>
                      </a:r>
                      <a:endParaRPr sz="1200"/>
                    </a:p>
                    <a:p>
                      <a:pPr marL="0" lvl="0" indent="0" algn="l" rtl="0">
                        <a:spcBef>
                          <a:spcPts val="0"/>
                        </a:spcBef>
                        <a:spcAft>
                          <a:spcPts val="0"/>
                        </a:spcAft>
                        <a:buNone/>
                      </a:pPr>
                      <a:r>
                        <a:rPr lang="en-US" sz="1200"/>
                        <a:t>• Search background information.</a:t>
                      </a:r>
                      <a:endParaRPr sz="1200"/>
                    </a:p>
                    <a:p>
                      <a:pPr marL="0" lvl="0" indent="0" algn="l" rtl="0">
                        <a:spcBef>
                          <a:spcPts val="0"/>
                        </a:spcBef>
                        <a:spcAft>
                          <a:spcPts val="0"/>
                        </a:spcAft>
                        <a:buNone/>
                      </a:pPr>
                      <a:r>
                        <a:rPr lang="en-US" sz="1200"/>
                        <a:t>• Follow up any expertise on the organisation that is relevant</a:t>
                      </a:r>
                      <a:endParaRPr sz="1200"/>
                    </a:p>
                    <a:p>
                      <a:pPr marL="0" lvl="0" indent="0" algn="l" rtl="0">
                        <a:spcBef>
                          <a:spcPts val="0"/>
                        </a:spcBef>
                        <a:spcAft>
                          <a:spcPts val="0"/>
                        </a:spcAft>
                        <a:buNone/>
                      </a:pPr>
                      <a:r>
                        <a:rPr lang="en-US" sz="1200"/>
                        <a:t>to your information needs.</a:t>
                      </a:r>
                      <a:endParaRPr sz="1200"/>
                    </a:p>
                  </a:txBody>
                  <a:tcPr marL="91425" marR="91425" marT="91425" marB="91425">
                    <a:solidFill>
                      <a:srgbClr val="FCE5CD"/>
                    </a:solidFill>
                  </a:tcPr>
                </a:tc>
                <a:tc>
                  <a:txBody>
                    <a:bodyPr/>
                    <a:lstStyle/>
                    <a:p>
                      <a:pPr marL="0" lvl="0" indent="0" algn="l" rtl="0">
                        <a:spcBef>
                          <a:spcPts val="0"/>
                        </a:spcBef>
                        <a:spcAft>
                          <a:spcPts val="0"/>
                        </a:spcAft>
                        <a:buNone/>
                      </a:pPr>
                      <a:r>
                        <a:rPr lang="en-US" sz="1200"/>
                        <a:t>Collect information on</a:t>
                      </a:r>
                      <a:endParaRPr sz="1200"/>
                    </a:p>
                    <a:p>
                      <a:pPr marL="0" lvl="0" indent="0" algn="l" rtl="0">
                        <a:spcBef>
                          <a:spcPts val="0"/>
                        </a:spcBef>
                        <a:spcAft>
                          <a:spcPts val="0"/>
                        </a:spcAft>
                        <a:buNone/>
                      </a:pPr>
                      <a:r>
                        <a:rPr lang="en-US" sz="1200"/>
                        <a:t>a particular industry or</a:t>
                      </a:r>
                      <a:endParaRPr sz="1200"/>
                    </a:p>
                    <a:p>
                      <a:pPr marL="0" lvl="0" indent="0" algn="l" rtl="0">
                        <a:spcBef>
                          <a:spcPts val="0"/>
                        </a:spcBef>
                        <a:spcAft>
                          <a:spcPts val="0"/>
                        </a:spcAft>
                        <a:buNone/>
                      </a:pPr>
                      <a:r>
                        <a:rPr lang="en-US" sz="1200"/>
                        <a:t>organisation.</a:t>
                      </a:r>
                      <a:endParaRPr sz="1200"/>
                    </a:p>
                    <a:p>
                      <a:pPr marL="0" lvl="0" indent="0" algn="l" rtl="0">
                        <a:spcBef>
                          <a:spcPts val="0"/>
                        </a:spcBef>
                        <a:spcAft>
                          <a:spcPts val="0"/>
                        </a:spcAft>
                        <a:buNone/>
                      </a:pPr>
                      <a:endParaRPr sz="1200"/>
                    </a:p>
                  </a:txBody>
                  <a:tcPr marL="91425" marR="91425" marT="91425" marB="91425">
                    <a:solidFill>
                      <a:srgbClr val="FCE5CD"/>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g7aab0a29a0_0_67"/>
          <p:cNvSpPr txBox="1">
            <a:spLocks noGrp="1"/>
          </p:cNvSpPr>
          <p:nvPr>
            <p:ph type="title"/>
          </p:nvPr>
        </p:nvSpPr>
        <p:spPr>
          <a:xfrm>
            <a:off x="609600" y="-270404"/>
            <a:ext cx="10972800" cy="1097279"/>
          </a:xfrm>
          <a:prstGeom prst="rect">
            <a:avLst/>
          </a:prstGeom>
          <a:noFill/>
          <a:ln>
            <a:noFill/>
          </a:ln>
        </p:spPr>
        <p:txBody>
          <a:bodyPr spcFirstLastPara="1" wrap="square" lIns="0" tIns="0" rIns="0" bIns="0" anchor="b" anchorCtr="0">
            <a:noAutofit/>
          </a:bodyPr>
          <a:lstStyle/>
          <a:p>
            <a:r>
              <a:rPr lang="en-US" dirty="0">
                <a:solidFill>
                  <a:srgbClr val="FF0000"/>
                </a:solidFill>
              </a:rPr>
              <a:t>Table 13.2 </a:t>
            </a:r>
            <a:r>
              <a:rPr lang="en-US" dirty="0" err="1">
                <a:solidFill>
                  <a:srgbClr val="FF0000"/>
                </a:solidFill>
              </a:rPr>
              <a:t>cont</a:t>
            </a:r>
            <a:endParaRPr dirty="0">
              <a:solidFill>
                <a:srgbClr val="FF0000"/>
              </a:solidFill>
            </a:endParaRPr>
          </a:p>
        </p:txBody>
      </p:sp>
      <p:sp>
        <p:nvSpPr>
          <p:cNvPr id="194" name="Google Shape;194;g7aab0a29a0_0_67"/>
          <p:cNvSpPr txBox="1">
            <a:spLocks noGrp="1"/>
          </p:cNvSpPr>
          <p:nvPr>
            <p:ph idx="1"/>
          </p:nvPr>
        </p:nvSpPr>
        <p:spPr>
          <a:xfrm>
            <a:off x="609600" y="1071551"/>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US" dirty="0">
                <a:solidFill>
                  <a:srgbClr val="FF0000"/>
                </a:solidFill>
              </a:rPr>
              <a:t>Methods of gathering primary information</a:t>
            </a:r>
            <a:endParaRPr dirty="0">
              <a:solidFill>
                <a:srgbClr val="FF0000"/>
              </a:solidFill>
            </a:endParaRPr>
          </a:p>
        </p:txBody>
      </p:sp>
      <p:graphicFrame>
        <p:nvGraphicFramePr>
          <p:cNvPr id="195" name="Google Shape;195;g7aab0a29a0_0_67"/>
          <p:cNvGraphicFramePr/>
          <p:nvPr>
            <p:extLst>
              <p:ext uri="{D42A27DB-BD31-4B8C-83A1-F6EECF244321}">
                <p14:modId xmlns:p14="http://schemas.microsoft.com/office/powerpoint/2010/main" val="850455774"/>
              </p:ext>
            </p:extLst>
          </p:nvPr>
        </p:nvGraphicFramePr>
        <p:xfrm>
          <a:off x="1749432" y="1719526"/>
          <a:ext cx="8693136" cy="4025112"/>
        </p:xfrm>
        <a:graphic>
          <a:graphicData uri="http://schemas.openxmlformats.org/drawingml/2006/table">
            <a:tbl>
              <a:tblPr>
                <a:noFill/>
                <a:tableStyleId>{CE9EF05B-7BBD-4510-ACB4-E564F353794D}</a:tableStyleId>
              </a:tblPr>
              <a:tblGrid>
                <a:gridCol w="1484907">
                  <a:extLst>
                    <a:ext uri="{9D8B030D-6E8A-4147-A177-3AD203B41FA5}">
                      <a16:colId xmlns:a16="http://schemas.microsoft.com/office/drawing/2014/main" val="20000"/>
                    </a:ext>
                  </a:extLst>
                </a:gridCol>
                <a:gridCol w="5137518">
                  <a:extLst>
                    <a:ext uri="{9D8B030D-6E8A-4147-A177-3AD203B41FA5}">
                      <a16:colId xmlns:a16="http://schemas.microsoft.com/office/drawing/2014/main" val="20001"/>
                    </a:ext>
                  </a:extLst>
                </a:gridCol>
                <a:gridCol w="2070711">
                  <a:extLst>
                    <a:ext uri="{9D8B030D-6E8A-4147-A177-3AD203B41FA5}">
                      <a16:colId xmlns:a16="http://schemas.microsoft.com/office/drawing/2014/main" val="20002"/>
                    </a:ext>
                  </a:extLst>
                </a:gridCol>
              </a:tblGrid>
              <a:tr h="373614">
                <a:tc>
                  <a:txBody>
                    <a:bodyPr/>
                    <a:lstStyle/>
                    <a:p>
                      <a:pPr marL="0" lvl="0" indent="0" algn="l" rtl="0">
                        <a:spcBef>
                          <a:spcPts val="0"/>
                        </a:spcBef>
                        <a:spcAft>
                          <a:spcPts val="0"/>
                        </a:spcAft>
                        <a:buNone/>
                      </a:pPr>
                      <a:r>
                        <a:rPr lang="en-US" sz="1500" dirty="0"/>
                        <a:t>Source</a:t>
                      </a:r>
                      <a:endParaRPr sz="1500" dirty="0"/>
                    </a:p>
                  </a:txBody>
                  <a:tcPr marL="91425" marR="91425" marT="91425" marB="91425">
                    <a:solidFill>
                      <a:srgbClr val="E69138"/>
                    </a:solidFill>
                  </a:tcPr>
                </a:tc>
                <a:tc>
                  <a:txBody>
                    <a:bodyPr/>
                    <a:lstStyle/>
                    <a:p>
                      <a:pPr marL="0" lvl="0" indent="0" algn="l" rtl="0">
                        <a:spcBef>
                          <a:spcPts val="0"/>
                        </a:spcBef>
                        <a:spcAft>
                          <a:spcPts val="0"/>
                        </a:spcAft>
                        <a:buNone/>
                      </a:pPr>
                      <a:r>
                        <a:rPr lang="en-US" sz="1500"/>
                        <a:t>Strategy</a:t>
                      </a:r>
                      <a:endParaRPr sz="1500"/>
                    </a:p>
                  </a:txBody>
                  <a:tcPr marL="91425" marR="91425" marT="91425" marB="91425">
                    <a:solidFill>
                      <a:srgbClr val="E69138"/>
                    </a:solidFill>
                  </a:tcPr>
                </a:tc>
                <a:tc>
                  <a:txBody>
                    <a:bodyPr/>
                    <a:lstStyle/>
                    <a:p>
                      <a:pPr marL="0" lvl="0" indent="0" algn="l" rtl="0">
                        <a:spcBef>
                          <a:spcPts val="0"/>
                        </a:spcBef>
                        <a:spcAft>
                          <a:spcPts val="0"/>
                        </a:spcAft>
                        <a:buNone/>
                      </a:pPr>
                      <a:r>
                        <a:rPr lang="en-US" sz="1500"/>
                        <a:t>Purpose</a:t>
                      </a:r>
                      <a:endParaRPr sz="1500"/>
                    </a:p>
                  </a:txBody>
                  <a:tcPr marL="91425" marR="91425" marT="91425" marB="91425">
                    <a:solidFill>
                      <a:srgbClr val="E69138"/>
                    </a:solidFill>
                  </a:tcPr>
                </a:tc>
                <a:extLst>
                  <a:ext uri="{0D108BD9-81ED-4DB2-BD59-A6C34878D82A}">
                    <a16:rowId xmlns:a16="http://schemas.microsoft.com/office/drawing/2014/main" val="10000"/>
                  </a:ext>
                </a:extLst>
              </a:tr>
              <a:tr h="1018614">
                <a:tc>
                  <a:txBody>
                    <a:bodyPr/>
                    <a:lstStyle/>
                    <a:p>
                      <a:pPr marL="0" lvl="0" indent="0" algn="l" rtl="0">
                        <a:spcBef>
                          <a:spcPts val="0"/>
                        </a:spcBef>
                        <a:spcAft>
                          <a:spcPts val="0"/>
                        </a:spcAft>
                        <a:buNone/>
                      </a:pPr>
                      <a:r>
                        <a:rPr lang="en-US" sz="1200"/>
                        <a:t>Professional</a:t>
                      </a:r>
                      <a:endParaRPr sz="1200"/>
                    </a:p>
                    <a:p>
                      <a:pPr marL="0" lvl="0" indent="0" algn="l" rtl="0">
                        <a:spcBef>
                          <a:spcPts val="0"/>
                        </a:spcBef>
                        <a:spcAft>
                          <a:spcPts val="0"/>
                        </a:spcAft>
                        <a:buNone/>
                      </a:pPr>
                      <a:r>
                        <a:rPr lang="en-US" sz="1200"/>
                        <a:t>associations</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None/>
                      </a:pPr>
                      <a:r>
                        <a:rPr lang="en-US" sz="1200" dirty="0"/>
                        <a:t>• Contact professional associations, their support services,</a:t>
                      </a:r>
                      <a:endParaRPr sz="1200" dirty="0"/>
                    </a:p>
                    <a:p>
                      <a:pPr marL="0" lvl="0" indent="0" algn="l" rtl="0">
                        <a:spcBef>
                          <a:spcPts val="0"/>
                        </a:spcBef>
                        <a:spcAft>
                          <a:spcPts val="0"/>
                        </a:spcAft>
                        <a:buNone/>
                      </a:pPr>
                      <a:r>
                        <a:rPr lang="en-US" sz="1200" dirty="0"/>
                        <a:t>trade associations or trade unions.</a:t>
                      </a:r>
                      <a:endParaRPr sz="1200" dirty="0"/>
                    </a:p>
                    <a:p>
                      <a:pPr marL="0" lvl="0" indent="0" algn="l" rtl="0">
                        <a:spcBef>
                          <a:spcPts val="0"/>
                        </a:spcBef>
                        <a:spcAft>
                          <a:spcPts val="0"/>
                        </a:spcAft>
                        <a:buNone/>
                      </a:pPr>
                      <a:r>
                        <a:rPr lang="en-US" sz="1200" dirty="0"/>
                        <a:t>• Interview your own business and professional contacts.</a:t>
                      </a:r>
                      <a:endParaRPr sz="1200" dirty="0"/>
                    </a:p>
                  </a:txBody>
                  <a:tcPr marL="91425" marR="91425" marT="91425" marB="91425">
                    <a:solidFill>
                      <a:srgbClr val="FCE5CD"/>
                    </a:solidFill>
                  </a:tcPr>
                </a:tc>
                <a:tc>
                  <a:txBody>
                    <a:bodyPr/>
                    <a:lstStyle/>
                    <a:p>
                      <a:pPr marL="0" lvl="0" indent="0" algn="l" rtl="0">
                        <a:spcBef>
                          <a:spcPts val="0"/>
                        </a:spcBef>
                        <a:spcAft>
                          <a:spcPts val="0"/>
                        </a:spcAft>
                        <a:buNone/>
                      </a:pPr>
                      <a:r>
                        <a:rPr lang="en-US" sz="1200"/>
                        <a:t>Gather professional</a:t>
                      </a:r>
                      <a:endParaRPr sz="1200"/>
                    </a:p>
                    <a:p>
                      <a:pPr marL="0" lvl="0" indent="0" algn="l" rtl="0">
                        <a:spcBef>
                          <a:spcPts val="0"/>
                        </a:spcBef>
                        <a:spcAft>
                          <a:spcPts val="0"/>
                        </a:spcAft>
                        <a:buNone/>
                      </a:pPr>
                      <a:r>
                        <a:rPr lang="en-US" sz="1200"/>
                        <a:t>information relevant to the</a:t>
                      </a:r>
                      <a:endParaRPr sz="1200"/>
                    </a:p>
                    <a:p>
                      <a:pPr marL="0" lvl="0" indent="0" algn="l" rtl="0">
                        <a:spcBef>
                          <a:spcPts val="0"/>
                        </a:spcBef>
                        <a:spcAft>
                          <a:spcPts val="0"/>
                        </a:spcAft>
                        <a:buNone/>
                      </a:pPr>
                      <a:r>
                        <a:rPr lang="en-US" sz="1200"/>
                        <a:t>purpose and information</a:t>
                      </a:r>
                      <a:endParaRPr sz="1200"/>
                    </a:p>
                    <a:p>
                      <a:pPr marL="0" lvl="0" indent="0" algn="l" rtl="0">
                        <a:spcBef>
                          <a:spcPts val="0"/>
                        </a:spcBef>
                        <a:spcAft>
                          <a:spcPts val="0"/>
                        </a:spcAft>
                        <a:buNone/>
                      </a:pPr>
                      <a:r>
                        <a:rPr lang="en-US" sz="1200"/>
                        <a:t>needs.</a:t>
                      </a:r>
                      <a:endParaRPr sz="1200"/>
                    </a:p>
                  </a:txBody>
                  <a:tcPr marL="91425" marR="91425" marT="91425" marB="91425">
                    <a:solidFill>
                      <a:srgbClr val="FCE5CD"/>
                    </a:solidFill>
                  </a:tcPr>
                </a:tc>
                <a:extLst>
                  <a:ext uri="{0D108BD9-81ED-4DB2-BD59-A6C34878D82A}">
                    <a16:rowId xmlns:a16="http://schemas.microsoft.com/office/drawing/2014/main" val="10001"/>
                  </a:ext>
                </a:extLst>
              </a:tr>
              <a:tr h="1197712">
                <a:tc>
                  <a:txBody>
                    <a:bodyPr/>
                    <a:lstStyle/>
                    <a:p>
                      <a:pPr marL="0" lvl="0" indent="0" algn="l" rtl="0">
                        <a:spcBef>
                          <a:spcPts val="0"/>
                        </a:spcBef>
                        <a:spcAft>
                          <a:spcPts val="0"/>
                        </a:spcAft>
                        <a:buNone/>
                      </a:pPr>
                      <a:r>
                        <a:rPr lang="en-US" sz="1200"/>
                        <a:t>Social</a:t>
                      </a:r>
                      <a:endParaRPr sz="1200"/>
                    </a:p>
                    <a:p>
                      <a:pPr marL="0" lvl="0" indent="0" algn="l" rtl="0">
                        <a:spcBef>
                          <a:spcPts val="0"/>
                        </a:spcBef>
                        <a:spcAft>
                          <a:spcPts val="0"/>
                        </a:spcAft>
                        <a:buNone/>
                      </a:pPr>
                      <a:r>
                        <a:rPr lang="en-US" sz="1200"/>
                        <a:t>bookmarks</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None/>
                      </a:pPr>
                      <a:r>
                        <a:rPr lang="en-US" sz="1200"/>
                        <a:t>• Register as a user of your preferred social bookmarking site(s).</a:t>
                      </a:r>
                      <a:endParaRPr sz="1200"/>
                    </a:p>
                    <a:p>
                      <a:pPr marL="0" lvl="0" indent="0" algn="l" rtl="0">
                        <a:spcBef>
                          <a:spcPts val="0"/>
                        </a:spcBef>
                        <a:spcAft>
                          <a:spcPts val="0"/>
                        </a:spcAft>
                        <a:buNone/>
                      </a:pPr>
                      <a:r>
                        <a:rPr lang="en-US" sz="1200"/>
                        <a:t>• Use keywords and tags to search for the area of interest.</a:t>
                      </a:r>
                      <a:endParaRPr sz="1200"/>
                    </a:p>
                    <a:p>
                      <a:pPr marL="0" lvl="0" indent="0" algn="l" rtl="0">
                        <a:spcBef>
                          <a:spcPts val="0"/>
                        </a:spcBef>
                        <a:spcAft>
                          <a:spcPts val="0"/>
                        </a:spcAft>
                        <a:buNone/>
                      </a:pPr>
                      <a:r>
                        <a:rPr lang="en-US" sz="1200"/>
                        <a:t>• Consider how many people have used a specific tag and view</a:t>
                      </a:r>
                      <a:endParaRPr sz="1200"/>
                    </a:p>
                    <a:p>
                      <a:pPr marL="0" lvl="0" indent="0" algn="l" rtl="0">
                        <a:spcBef>
                          <a:spcPts val="0"/>
                        </a:spcBef>
                        <a:spcAft>
                          <a:spcPts val="0"/>
                        </a:spcAft>
                        <a:buNone/>
                      </a:pPr>
                      <a:r>
                        <a:rPr lang="en-US" sz="1200"/>
                        <a:t>their comments.</a:t>
                      </a:r>
                      <a:endParaRPr sz="1200"/>
                    </a:p>
                    <a:p>
                      <a:pPr marL="0" lvl="0" indent="0" algn="l" rtl="0">
                        <a:spcBef>
                          <a:spcPts val="0"/>
                        </a:spcBef>
                        <a:spcAft>
                          <a:spcPts val="0"/>
                        </a:spcAft>
                        <a:buNone/>
                      </a:pPr>
                      <a:r>
                        <a:rPr lang="en-US" sz="1200"/>
                        <a:t>• Scan the headings in a folksonomy for relevant information.</a:t>
                      </a:r>
                      <a:endParaRPr sz="1200"/>
                    </a:p>
                  </a:txBody>
                  <a:tcPr marL="91425" marR="91425" marT="91425" marB="91425">
                    <a:solidFill>
                      <a:srgbClr val="FCE5CD"/>
                    </a:solidFill>
                  </a:tcPr>
                </a:tc>
                <a:tc>
                  <a:txBody>
                    <a:bodyPr/>
                    <a:lstStyle/>
                    <a:p>
                      <a:pPr marL="0" lvl="0" indent="0" algn="l" rtl="0">
                        <a:spcBef>
                          <a:spcPts val="0"/>
                        </a:spcBef>
                        <a:spcAft>
                          <a:spcPts val="0"/>
                        </a:spcAft>
                        <a:buNone/>
                      </a:pPr>
                      <a:r>
                        <a:rPr lang="en-US" sz="1200"/>
                        <a:t>View the network of</a:t>
                      </a:r>
                      <a:endParaRPr sz="1200"/>
                    </a:p>
                    <a:p>
                      <a:pPr marL="0" lvl="0" indent="0" algn="l" rtl="0">
                        <a:spcBef>
                          <a:spcPts val="0"/>
                        </a:spcBef>
                        <a:spcAft>
                          <a:spcPts val="0"/>
                        </a:spcAft>
                        <a:buNone/>
                      </a:pPr>
                      <a:r>
                        <a:rPr lang="en-US" sz="1200"/>
                        <a:t>resources on the social</a:t>
                      </a:r>
                      <a:endParaRPr sz="1200"/>
                    </a:p>
                    <a:p>
                      <a:pPr marL="0" lvl="0" indent="0" algn="l" rtl="0">
                        <a:spcBef>
                          <a:spcPts val="0"/>
                        </a:spcBef>
                        <a:spcAft>
                          <a:spcPts val="0"/>
                        </a:spcAft>
                        <a:buNone/>
                      </a:pPr>
                      <a:r>
                        <a:rPr lang="en-US" sz="1200"/>
                        <a:t>bookmarking site and</a:t>
                      </a:r>
                      <a:endParaRPr sz="1200"/>
                    </a:p>
                    <a:p>
                      <a:pPr marL="0" lvl="0" indent="0" algn="l" rtl="0">
                        <a:spcBef>
                          <a:spcPts val="0"/>
                        </a:spcBef>
                        <a:spcAft>
                          <a:spcPts val="0"/>
                        </a:spcAft>
                        <a:buNone/>
                      </a:pPr>
                      <a:r>
                        <a:rPr lang="en-US" sz="1200"/>
                        <a:t>folksonomy created by users.</a:t>
                      </a:r>
                      <a:endParaRPr sz="1200"/>
                    </a:p>
                  </a:txBody>
                  <a:tcPr marL="91425" marR="91425" marT="91425" marB="91425">
                    <a:solidFill>
                      <a:srgbClr val="FCE5CD"/>
                    </a:solidFill>
                  </a:tcPr>
                </a:tc>
                <a:extLst>
                  <a:ext uri="{0D108BD9-81ED-4DB2-BD59-A6C34878D82A}">
                    <a16:rowId xmlns:a16="http://schemas.microsoft.com/office/drawing/2014/main" val="10002"/>
                  </a:ext>
                </a:extLst>
              </a:tr>
              <a:tr h="1397336">
                <a:tc>
                  <a:txBody>
                    <a:bodyPr/>
                    <a:lstStyle/>
                    <a:p>
                      <a:pPr marL="0" lvl="0" indent="0" algn="l" rtl="0">
                        <a:spcBef>
                          <a:spcPts val="0"/>
                        </a:spcBef>
                        <a:spcAft>
                          <a:spcPts val="0"/>
                        </a:spcAft>
                        <a:buNone/>
                      </a:pPr>
                      <a:r>
                        <a:rPr lang="en-US" sz="1200"/>
                        <a:t>Really Simple</a:t>
                      </a:r>
                      <a:endParaRPr sz="1200"/>
                    </a:p>
                    <a:p>
                      <a:pPr marL="0" lvl="0" indent="0" algn="l" rtl="0">
                        <a:spcBef>
                          <a:spcPts val="0"/>
                        </a:spcBef>
                        <a:spcAft>
                          <a:spcPts val="0"/>
                        </a:spcAft>
                        <a:buNone/>
                      </a:pPr>
                      <a:r>
                        <a:rPr lang="en-US" sz="1200"/>
                        <a:t>Syndication</a:t>
                      </a:r>
                      <a:endParaRPr sz="1200"/>
                    </a:p>
                    <a:p>
                      <a:pPr marL="0" lvl="0" indent="0" algn="l" rtl="0">
                        <a:spcBef>
                          <a:spcPts val="0"/>
                        </a:spcBef>
                        <a:spcAft>
                          <a:spcPts val="0"/>
                        </a:spcAft>
                        <a:buNone/>
                      </a:pPr>
                      <a:r>
                        <a:rPr lang="en-US" sz="1200"/>
                        <a:t>(RSS)</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None/>
                      </a:pPr>
                      <a:r>
                        <a:rPr lang="en-US" sz="1200"/>
                        <a:t>• Subscribe to an RSS service.</a:t>
                      </a:r>
                      <a:endParaRPr sz="1200"/>
                    </a:p>
                    <a:p>
                      <a:pPr marL="0" lvl="0" indent="0" algn="l" rtl="0">
                        <a:spcBef>
                          <a:spcPts val="0"/>
                        </a:spcBef>
                        <a:spcAft>
                          <a:spcPts val="0"/>
                        </a:spcAft>
                        <a:buNone/>
                      </a:pPr>
                      <a:r>
                        <a:rPr lang="en-US" sz="1200"/>
                        <a:t>• Select and download media files from relevant sources.</a:t>
                      </a:r>
                      <a:endParaRPr sz="1200"/>
                    </a:p>
                    <a:p>
                      <a:pPr marL="0" lvl="0" indent="0" algn="l" rtl="0">
                        <a:spcBef>
                          <a:spcPts val="0"/>
                        </a:spcBef>
                        <a:spcAft>
                          <a:spcPts val="0"/>
                        </a:spcAft>
                        <a:buNone/>
                      </a:pPr>
                      <a:r>
                        <a:rPr lang="en-US" sz="1200"/>
                        <a:t>• Save time and control information overload by navigating</a:t>
                      </a:r>
                      <a:endParaRPr sz="1200"/>
                    </a:p>
                    <a:p>
                      <a:pPr marL="0" lvl="0" indent="0" algn="l" rtl="0">
                        <a:spcBef>
                          <a:spcPts val="0"/>
                        </a:spcBef>
                        <a:spcAft>
                          <a:spcPts val="0"/>
                        </a:spcAft>
                        <a:buNone/>
                      </a:pPr>
                      <a:r>
                        <a:rPr lang="en-US" sz="1200"/>
                        <a:t>directly to relevant resources rather than browsing the vast</a:t>
                      </a:r>
                      <a:endParaRPr sz="1200"/>
                    </a:p>
                    <a:p>
                      <a:pPr marL="0" lvl="0" indent="0" algn="l" rtl="0">
                        <a:spcBef>
                          <a:spcPts val="0"/>
                        </a:spcBef>
                        <a:spcAft>
                          <a:spcPts val="0"/>
                        </a:spcAft>
                        <a:buNone/>
                      </a:pPr>
                      <a:r>
                        <a:rPr lang="en-US" sz="1200"/>
                        <a:t>amount of information on the Web.</a:t>
                      </a:r>
                      <a:endParaRPr sz="1200"/>
                    </a:p>
                    <a:p>
                      <a:pPr marL="0" lvl="0" indent="0" algn="l" rtl="0">
                        <a:spcBef>
                          <a:spcPts val="0"/>
                        </a:spcBef>
                        <a:spcAft>
                          <a:spcPts val="0"/>
                        </a:spcAft>
                        <a:buNone/>
                      </a:pPr>
                      <a:r>
                        <a:rPr lang="en-US" sz="1200"/>
                        <a:t>• Receive automatic updates from favourite websites.</a:t>
                      </a:r>
                      <a:endParaRPr sz="1200"/>
                    </a:p>
                  </a:txBody>
                  <a:tcPr marL="91425" marR="91425" marT="91425" marB="91425">
                    <a:solidFill>
                      <a:srgbClr val="FCE5CD"/>
                    </a:solidFill>
                  </a:tcPr>
                </a:tc>
                <a:tc>
                  <a:txBody>
                    <a:bodyPr/>
                    <a:lstStyle/>
                    <a:p>
                      <a:pPr marL="0" lvl="0" indent="0" algn="l" rtl="0">
                        <a:spcBef>
                          <a:spcPts val="0"/>
                        </a:spcBef>
                        <a:spcAft>
                          <a:spcPts val="0"/>
                        </a:spcAft>
                        <a:buNone/>
                      </a:pPr>
                      <a:r>
                        <a:rPr lang="en-US" sz="1200" dirty="0"/>
                        <a:t>Access a steady stream of</a:t>
                      </a:r>
                      <a:endParaRPr sz="1200" dirty="0"/>
                    </a:p>
                    <a:p>
                      <a:pPr marL="0" lvl="0" indent="0" algn="l" rtl="0">
                        <a:spcBef>
                          <a:spcPts val="0"/>
                        </a:spcBef>
                        <a:spcAft>
                          <a:spcPts val="0"/>
                        </a:spcAft>
                        <a:buNone/>
                      </a:pPr>
                      <a:r>
                        <a:rPr lang="en-US" sz="1200" dirty="0"/>
                        <a:t>current information published in blogs, podcasts, video clips and news items.</a:t>
                      </a:r>
                      <a:endParaRPr sz="1200" dirty="0"/>
                    </a:p>
                    <a:p>
                      <a:pPr marL="0" lvl="0" indent="0" algn="l" rtl="0">
                        <a:spcBef>
                          <a:spcPts val="0"/>
                        </a:spcBef>
                        <a:spcAft>
                          <a:spcPts val="0"/>
                        </a:spcAft>
                        <a:buNone/>
                      </a:pPr>
                      <a:endParaRPr sz="1200" dirty="0"/>
                    </a:p>
                  </a:txBody>
                  <a:tcPr marL="91425" marR="91425" marT="91425" marB="91425">
                    <a:solidFill>
                      <a:srgbClr val="FCE5CD"/>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g7aab0a29a0_0_25"/>
          <p:cNvSpPr txBox="1">
            <a:spLocks noGrp="1"/>
          </p:cNvSpPr>
          <p:nvPr>
            <p:ph type="title"/>
          </p:nvPr>
        </p:nvSpPr>
        <p:spPr>
          <a:xfrm>
            <a:off x="609600" y="-341854"/>
            <a:ext cx="10972800" cy="1097279"/>
          </a:xfrm>
          <a:prstGeom prst="rect">
            <a:avLst/>
          </a:prstGeom>
          <a:noFill/>
          <a:ln>
            <a:noFill/>
          </a:ln>
        </p:spPr>
        <p:txBody>
          <a:bodyPr spcFirstLastPara="1" wrap="square" lIns="0" tIns="0" rIns="0" bIns="0" anchor="b" anchorCtr="0">
            <a:noAutofit/>
          </a:bodyPr>
          <a:lstStyle/>
          <a:p>
            <a:r>
              <a:rPr lang="en-US" dirty="0">
                <a:solidFill>
                  <a:srgbClr val="FF0000"/>
                </a:solidFill>
              </a:rPr>
              <a:t>Table 13.3 </a:t>
            </a:r>
            <a:r>
              <a:rPr lang="en-US" dirty="0" err="1">
                <a:solidFill>
                  <a:srgbClr val="FF0000"/>
                </a:solidFill>
              </a:rPr>
              <a:t>cont</a:t>
            </a:r>
            <a:r>
              <a:rPr lang="en-US" dirty="0">
                <a:solidFill>
                  <a:srgbClr val="FF0000"/>
                </a:solidFill>
              </a:rPr>
              <a:t> </a:t>
            </a:r>
            <a:endParaRPr dirty="0">
              <a:solidFill>
                <a:srgbClr val="FF0000"/>
              </a:solidFill>
            </a:endParaRPr>
          </a:p>
        </p:txBody>
      </p:sp>
      <p:sp>
        <p:nvSpPr>
          <p:cNvPr id="202" name="Google Shape;202;g7aab0a29a0_0_25"/>
          <p:cNvSpPr txBox="1">
            <a:spLocks noGrp="1"/>
          </p:cNvSpPr>
          <p:nvPr>
            <p:ph idx="1"/>
          </p:nvPr>
        </p:nvSpPr>
        <p:spPr>
          <a:xfrm>
            <a:off x="609600" y="1042975"/>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US" dirty="0">
                <a:solidFill>
                  <a:srgbClr val="FF0000"/>
                </a:solidFill>
              </a:rPr>
              <a:t>Secondary sources of information</a:t>
            </a:r>
            <a:endParaRPr dirty="0">
              <a:solidFill>
                <a:srgbClr val="FF0000"/>
              </a:solidFill>
            </a:endParaRPr>
          </a:p>
        </p:txBody>
      </p:sp>
      <p:graphicFrame>
        <p:nvGraphicFramePr>
          <p:cNvPr id="203" name="Google Shape;203;g7aab0a29a0_0_25"/>
          <p:cNvGraphicFramePr/>
          <p:nvPr/>
        </p:nvGraphicFramePr>
        <p:xfrm>
          <a:off x="1783051" y="1516781"/>
          <a:ext cx="8558950" cy="4565167"/>
        </p:xfrm>
        <a:graphic>
          <a:graphicData uri="http://schemas.openxmlformats.org/drawingml/2006/table">
            <a:tbl>
              <a:tblPr>
                <a:noFill/>
                <a:tableStyleId>{CE9EF05B-7BBD-4510-ACB4-E564F353794D}</a:tableStyleId>
              </a:tblPr>
              <a:tblGrid>
                <a:gridCol w="2574775">
                  <a:extLst>
                    <a:ext uri="{9D8B030D-6E8A-4147-A177-3AD203B41FA5}">
                      <a16:colId xmlns:a16="http://schemas.microsoft.com/office/drawing/2014/main" val="20000"/>
                    </a:ext>
                  </a:extLst>
                </a:gridCol>
                <a:gridCol w="5984175">
                  <a:extLst>
                    <a:ext uri="{9D8B030D-6E8A-4147-A177-3AD203B41FA5}">
                      <a16:colId xmlns:a16="http://schemas.microsoft.com/office/drawing/2014/main" val="20001"/>
                    </a:ext>
                  </a:extLst>
                </a:gridCol>
              </a:tblGrid>
              <a:tr h="406371">
                <a:tc>
                  <a:txBody>
                    <a:bodyPr/>
                    <a:lstStyle/>
                    <a:p>
                      <a:pPr marL="0" lvl="0" indent="0" algn="l" rtl="0">
                        <a:spcBef>
                          <a:spcPts val="0"/>
                        </a:spcBef>
                        <a:spcAft>
                          <a:spcPts val="0"/>
                        </a:spcAft>
                        <a:buNone/>
                      </a:pPr>
                      <a:r>
                        <a:rPr lang="en-US" sz="1500"/>
                        <a:t>Type</a:t>
                      </a:r>
                      <a:endParaRPr sz="1500"/>
                    </a:p>
                  </a:txBody>
                  <a:tcPr marL="91425" marR="91425" marT="91425" marB="91425">
                    <a:solidFill>
                      <a:srgbClr val="E69138"/>
                    </a:solidFill>
                  </a:tcPr>
                </a:tc>
                <a:tc>
                  <a:txBody>
                    <a:bodyPr/>
                    <a:lstStyle/>
                    <a:p>
                      <a:pPr marL="0" lvl="0" indent="0" algn="l" rtl="0">
                        <a:spcBef>
                          <a:spcPts val="0"/>
                        </a:spcBef>
                        <a:spcAft>
                          <a:spcPts val="0"/>
                        </a:spcAft>
                        <a:buNone/>
                      </a:pPr>
                      <a:r>
                        <a:rPr lang="en-US" sz="1500"/>
                        <a:t>Examples</a:t>
                      </a:r>
                      <a:endParaRPr sz="1500"/>
                    </a:p>
                  </a:txBody>
                  <a:tcPr marL="91425" marR="91425" marT="91425" marB="91425">
                    <a:solidFill>
                      <a:srgbClr val="E69138"/>
                    </a:solidFill>
                  </a:tcPr>
                </a:tc>
                <a:extLst>
                  <a:ext uri="{0D108BD9-81ED-4DB2-BD59-A6C34878D82A}">
                    <a16:rowId xmlns:a16="http://schemas.microsoft.com/office/drawing/2014/main" val="10000"/>
                  </a:ext>
                </a:extLst>
              </a:tr>
              <a:tr h="1410575">
                <a:tc>
                  <a:txBody>
                    <a:bodyPr/>
                    <a:lstStyle/>
                    <a:p>
                      <a:pPr marL="0" lvl="0" indent="0" algn="l" rtl="0">
                        <a:spcBef>
                          <a:spcPts val="0"/>
                        </a:spcBef>
                        <a:spcAft>
                          <a:spcPts val="0"/>
                        </a:spcAft>
                        <a:buNone/>
                      </a:pPr>
                      <a:r>
                        <a:rPr lang="en-US" sz="1200"/>
                        <a:t>Library catalogues, which are</a:t>
                      </a:r>
                      <a:endParaRPr sz="1200"/>
                    </a:p>
                    <a:p>
                      <a:pPr marL="0" lvl="0" indent="0" algn="l" rtl="0">
                        <a:spcBef>
                          <a:spcPts val="0"/>
                        </a:spcBef>
                        <a:spcAft>
                          <a:spcPts val="0"/>
                        </a:spcAft>
                        <a:buNone/>
                      </a:pPr>
                      <a:r>
                        <a:rPr lang="en-US" sz="1200"/>
                        <a:t>databases that allow users</a:t>
                      </a:r>
                      <a:endParaRPr sz="1200"/>
                    </a:p>
                    <a:p>
                      <a:pPr marL="0" lvl="0" indent="0" algn="l" rtl="0">
                        <a:spcBef>
                          <a:spcPts val="0"/>
                        </a:spcBef>
                        <a:spcAft>
                          <a:spcPts val="0"/>
                        </a:spcAft>
                        <a:buNone/>
                      </a:pPr>
                      <a:r>
                        <a:rPr lang="en-US" sz="1200"/>
                        <a:t>to search for items owned by</a:t>
                      </a:r>
                      <a:endParaRPr sz="1200"/>
                    </a:p>
                    <a:p>
                      <a:pPr marL="0" lvl="0" indent="0" algn="l" rtl="0">
                        <a:spcBef>
                          <a:spcPts val="0"/>
                        </a:spcBef>
                        <a:spcAft>
                          <a:spcPts val="0"/>
                        </a:spcAft>
                        <a:buNone/>
                      </a:pPr>
                      <a:r>
                        <a:rPr lang="en-US" sz="1200"/>
                        <a:t>a specific library</a:t>
                      </a: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a:t>• Reference books, periodicals, journals, newspapers, magazines, music scores, movies and audiovisual material, fiction and non-fiction books.</a:t>
                      </a:r>
                      <a:endParaRPr sz="1200"/>
                    </a:p>
                    <a:p>
                      <a:pPr marL="0" lvl="0" indent="0" algn="l" rtl="0">
                        <a:spcBef>
                          <a:spcPts val="0"/>
                        </a:spcBef>
                        <a:spcAft>
                          <a:spcPts val="0"/>
                        </a:spcAft>
                        <a:buClr>
                          <a:schemeClr val="dk1"/>
                        </a:buClr>
                        <a:buSzPts val="1100"/>
                        <a:buFont typeface="Arial"/>
                        <a:buNone/>
                      </a:pPr>
                      <a:r>
                        <a:rPr lang="en-US" sz="1200"/>
                        <a:t>• Libraries hold their subject, author and title indexes in online computer information systems.</a:t>
                      </a:r>
                      <a:endParaRPr sz="1200"/>
                    </a:p>
                    <a:p>
                      <a:pPr marL="0" lvl="0" indent="0" algn="l" rtl="0">
                        <a:spcBef>
                          <a:spcPts val="0"/>
                        </a:spcBef>
                        <a:spcAft>
                          <a:spcPts val="0"/>
                        </a:spcAft>
                        <a:buNone/>
                      </a:pPr>
                      <a:r>
                        <a:rPr lang="en-US" sz="1200"/>
                        <a:t>• Libraries can access the catalogues of other institutions.</a:t>
                      </a:r>
                      <a:endParaRPr sz="1200"/>
                    </a:p>
                  </a:txBody>
                  <a:tcPr marL="91425" marR="91425" marT="91425" marB="91425">
                    <a:solidFill>
                      <a:srgbClr val="FCE5CD"/>
                    </a:solidFill>
                  </a:tcPr>
                </a:tc>
                <a:extLst>
                  <a:ext uri="{0D108BD9-81ED-4DB2-BD59-A6C34878D82A}">
                    <a16:rowId xmlns:a16="http://schemas.microsoft.com/office/drawing/2014/main" val="10001"/>
                  </a:ext>
                </a:extLst>
              </a:tr>
              <a:tr h="1463011">
                <a:tc>
                  <a:txBody>
                    <a:bodyPr/>
                    <a:lstStyle/>
                    <a:p>
                      <a:pPr marL="0" lvl="0" indent="0" algn="l" rtl="0">
                        <a:spcBef>
                          <a:spcPts val="0"/>
                        </a:spcBef>
                        <a:spcAft>
                          <a:spcPts val="0"/>
                        </a:spcAft>
                        <a:buNone/>
                      </a:pPr>
                      <a:r>
                        <a:rPr lang="en-US" sz="1200"/>
                        <a:t>Library databases, which</a:t>
                      </a:r>
                      <a:endParaRPr sz="1200"/>
                    </a:p>
                    <a:p>
                      <a:pPr marL="0" lvl="0" indent="0" algn="l" rtl="0">
                        <a:spcBef>
                          <a:spcPts val="0"/>
                        </a:spcBef>
                        <a:spcAft>
                          <a:spcPts val="0"/>
                        </a:spcAft>
                        <a:buNone/>
                      </a:pPr>
                      <a:r>
                        <a:rPr lang="en-US" sz="1200"/>
                        <a:t>can be general or discipline specific</a:t>
                      </a: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a:t>• ERIC (via ProQuest) is the world’s largest education database.</a:t>
                      </a:r>
                      <a:endParaRPr sz="1200"/>
                    </a:p>
                    <a:p>
                      <a:pPr marL="0" lvl="0" indent="0" algn="l" rtl="0">
                        <a:spcBef>
                          <a:spcPts val="0"/>
                        </a:spcBef>
                        <a:spcAft>
                          <a:spcPts val="0"/>
                        </a:spcAft>
                        <a:buClr>
                          <a:schemeClr val="dk1"/>
                        </a:buClr>
                        <a:buSzPts val="1100"/>
                        <a:buFont typeface="Arial"/>
                        <a:buNone/>
                      </a:pPr>
                      <a:r>
                        <a:rPr lang="en-US" sz="1200"/>
                        <a:t>• EBSCO is an index of individual databases.</a:t>
                      </a:r>
                      <a:endParaRPr sz="1200"/>
                    </a:p>
                    <a:p>
                      <a:pPr marL="0" lvl="0" indent="0" algn="l" rtl="0">
                        <a:spcBef>
                          <a:spcPts val="0"/>
                        </a:spcBef>
                        <a:spcAft>
                          <a:spcPts val="0"/>
                        </a:spcAft>
                        <a:buClr>
                          <a:schemeClr val="dk1"/>
                        </a:buClr>
                        <a:buSzPts val="1100"/>
                        <a:buFont typeface="Arial"/>
                        <a:buNone/>
                      </a:pPr>
                      <a:r>
                        <a:rPr lang="en-US" sz="1200"/>
                        <a:t>• Scopus is a multidisciplinary database.</a:t>
                      </a:r>
                      <a:endParaRPr sz="1200"/>
                    </a:p>
                    <a:p>
                      <a:pPr marL="0" lvl="0" indent="0" algn="l" rtl="0">
                        <a:spcBef>
                          <a:spcPts val="0"/>
                        </a:spcBef>
                        <a:spcAft>
                          <a:spcPts val="0"/>
                        </a:spcAft>
                        <a:buNone/>
                      </a:pPr>
                      <a:r>
                        <a:rPr lang="en-US" sz="1200"/>
                        <a:t>• Library staff also use online searching services to find Australian and international electronic databases, such as Australian Public Affairs Full Text (APA-FT) produced by the National Library of Australia, full text social science journals or ABI/Inform business journals.</a:t>
                      </a:r>
                      <a:endParaRPr sz="1200"/>
                    </a:p>
                  </a:txBody>
                  <a:tcPr marL="91425" marR="91425" marT="91425" marB="91425">
                    <a:solidFill>
                      <a:srgbClr val="FCE5CD"/>
                    </a:solidFill>
                  </a:tcPr>
                </a:tc>
                <a:extLst>
                  <a:ext uri="{0D108BD9-81ED-4DB2-BD59-A6C34878D82A}">
                    <a16:rowId xmlns:a16="http://schemas.microsoft.com/office/drawing/2014/main" val="10002"/>
                  </a:ext>
                </a:extLst>
              </a:tr>
              <a:tr h="1280131">
                <a:tc>
                  <a:txBody>
                    <a:bodyPr/>
                    <a:lstStyle/>
                    <a:p>
                      <a:pPr marL="0" lvl="0" indent="0" algn="l" rtl="0">
                        <a:spcBef>
                          <a:spcPts val="0"/>
                        </a:spcBef>
                        <a:spcAft>
                          <a:spcPts val="0"/>
                        </a:spcAft>
                        <a:buNone/>
                      </a:pPr>
                      <a:r>
                        <a:rPr lang="en-US" sz="1200"/>
                        <a:t>Periodicals and journals</a:t>
                      </a:r>
                      <a:endParaRPr sz="1200"/>
                    </a:p>
                    <a:p>
                      <a:pPr marL="0" lvl="0" indent="0" algn="l" rtl="0">
                        <a:spcBef>
                          <a:spcPts val="0"/>
                        </a:spcBef>
                        <a:spcAft>
                          <a:spcPts val="0"/>
                        </a:spcAft>
                        <a:buNone/>
                      </a:pPr>
                      <a:r>
                        <a:rPr lang="en-US" sz="1200"/>
                        <a:t>relevant to a particular topic,</a:t>
                      </a:r>
                      <a:endParaRPr sz="1200"/>
                    </a:p>
                    <a:p>
                      <a:pPr marL="0" lvl="0" indent="0" algn="l" rtl="0">
                        <a:spcBef>
                          <a:spcPts val="0"/>
                        </a:spcBef>
                        <a:spcAft>
                          <a:spcPts val="0"/>
                        </a:spcAft>
                        <a:buNone/>
                      </a:pPr>
                      <a:r>
                        <a:rPr lang="en-US" sz="1200"/>
                        <a:t>which can be found using</a:t>
                      </a:r>
                      <a:endParaRPr sz="1200"/>
                    </a:p>
                    <a:p>
                      <a:pPr marL="0" lvl="0" indent="0" algn="l" rtl="0">
                        <a:spcBef>
                          <a:spcPts val="0"/>
                        </a:spcBef>
                        <a:spcAft>
                          <a:spcPts val="0"/>
                        </a:spcAft>
                        <a:buNone/>
                      </a:pPr>
                      <a:r>
                        <a:rPr lang="en-US" sz="1200"/>
                        <a:t>the periodicals index in the</a:t>
                      </a:r>
                      <a:endParaRPr sz="1200"/>
                    </a:p>
                    <a:p>
                      <a:pPr marL="0" lvl="0" indent="0" algn="l" rtl="0">
                        <a:spcBef>
                          <a:spcPts val="0"/>
                        </a:spcBef>
                        <a:spcAft>
                          <a:spcPts val="0"/>
                        </a:spcAft>
                        <a:buNone/>
                      </a:pPr>
                      <a:r>
                        <a:rPr lang="en-US" sz="1200"/>
                        <a:t>library</a:t>
                      </a: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a:t>• The Australian Public Affairs Information Service (APAIS), created by the National Library of Australia, is a subject index to current literature in the humanities and social sciences. Search by author, title, subject and keywords in the index to find current literature for your purpose.</a:t>
                      </a:r>
                      <a:endParaRPr sz="1200"/>
                    </a:p>
                    <a:p>
                      <a:pPr marL="0" lvl="0" indent="0" algn="l" rtl="0">
                        <a:spcBef>
                          <a:spcPts val="0"/>
                        </a:spcBef>
                        <a:spcAft>
                          <a:spcPts val="0"/>
                        </a:spcAft>
                        <a:buNone/>
                      </a:pPr>
                      <a:endParaRPr sz="1200"/>
                    </a:p>
                  </a:txBody>
                  <a:tcPr marL="91425" marR="91425" marT="91425" marB="91425">
                    <a:solidFill>
                      <a:srgbClr val="FCE5CD"/>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40"/>
          <p:cNvSpPr txBox="1">
            <a:spLocks noGrp="1"/>
          </p:cNvSpPr>
          <p:nvPr>
            <p:ph type="title"/>
          </p:nvPr>
        </p:nvSpPr>
        <p:spPr>
          <a:xfrm>
            <a:off x="609600" y="-327566"/>
            <a:ext cx="10972800" cy="1097279"/>
          </a:xfrm>
          <a:prstGeom prst="rect">
            <a:avLst/>
          </a:prstGeom>
          <a:noFill/>
          <a:ln>
            <a:noFill/>
          </a:ln>
        </p:spPr>
        <p:txBody>
          <a:bodyPr spcFirstLastPara="1" wrap="square" lIns="0" tIns="0" rIns="0" bIns="0" anchor="b" anchorCtr="0">
            <a:spAutoFit/>
          </a:bodyPr>
          <a:lstStyle/>
          <a:p>
            <a:r>
              <a:rPr lang="en-US" dirty="0">
                <a:solidFill>
                  <a:srgbClr val="FF0000"/>
                </a:solidFill>
              </a:rPr>
              <a:t>Table 13.3 cont.</a:t>
            </a:r>
            <a:endParaRPr dirty="0">
              <a:solidFill>
                <a:srgbClr val="FF0000"/>
              </a:solidFill>
            </a:endParaRPr>
          </a:p>
        </p:txBody>
      </p:sp>
      <p:sp>
        <p:nvSpPr>
          <p:cNvPr id="210" name="Google Shape;210;p40"/>
          <p:cNvSpPr txBox="1">
            <a:spLocks noGrp="1"/>
          </p:cNvSpPr>
          <p:nvPr>
            <p:ph idx="1"/>
          </p:nvPr>
        </p:nvSpPr>
        <p:spPr>
          <a:xfrm>
            <a:off x="609600" y="1057263"/>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US" dirty="0">
                <a:solidFill>
                  <a:srgbClr val="FF0000"/>
                </a:solidFill>
              </a:rPr>
              <a:t>Secondary sources of information</a:t>
            </a:r>
            <a:endParaRPr dirty="0">
              <a:solidFill>
                <a:srgbClr val="FF0000"/>
              </a:solidFill>
            </a:endParaRPr>
          </a:p>
        </p:txBody>
      </p:sp>
      <p:graphicFrame>
        <p:nvGraphicFramePr>
          <p:cNvPr id="211" name="Google Shape;211;p40"/>
          <p:cNvGraphicFramePr/>
          <p:nvPr>
            <p:extLst>
              <p:ext uri="{D42A27DB-BD31-4B8C-83A1-F6EECF244321}">
                <p14:modId xmlns:p14="http://schemas.microsoft.com/office/powerpoint/2010/main" val="393101310"/>
              </p:ext>
            </p:extLst>
          </p:nvPr>
        </p:nvGraphicFramePr>
        <p:xfrm>
          <a:off x="1644000" y="1516778"/>
          <a:ext cx="8903999" cy="4256446"/>
        </p:xfrm>
        <a:graphic>
          <a:graphicData uri="http://schemas.openxmlformats.org/drawingml/2006/table">
            <a:tbl>
              <a:tblPr>
                <a:noFill/>
                <a:tableStyleId>{CE9EF05B-7BBD-4510-ACB4-E564F353794D}</a:tableStyleId>
              </a:tblPr>
              <a:tblGrid>
                <a:gridCol w="2678576">
                  <a:extLst>
                    <a:ext uri="{9D8B030D-6E8A-4147-A177-3AD203B41FA5}">
                      <a16:colId xmlns:a16="http://schemas.microsoft.com/office/drawing/2014/main" val="20000"/>
                    </a:ext>
                  </a:extLst>
                </a:gridCol>
                <a:gridCol w="6225423">
                  <a:extLst>
                    <a:ext uri="{9D8B030D-6E8A-4147-A177-3AD203B41FA5}">
                      <a16:colId xmlns:a16="http://schemas.microsoft.com/office/drawing/2014/main" val="20001"/>
                    </a:ext>
                  </a:extLst>
                </a:gridCol>
              </a:tblGrid>
              <a:tr h="646441">
                <a:tc>
                  <a:txBody>
                    <a:bodyPr/>
                    <a:lstStyle/>
                    <a:p>
                      <a:pPr marL="0" lvl="0" indent="0" algn="l" rtl="0">
                        <a:spcBef>
                          <a:spcPts val="0"/>
                        </a:spcBef>
                        <a:spcAft>
                          <a:spcPts val="0"/>
                        </a:spcAft>
                        <a:buNone/>
                      </a:pPr>
                      <a:r>
                        <a:rPr lang="en-US" sz="1500" dirty="0"/>
                        <a:t>Type</a:t>
                      </a:r>
                      <a:endParaRPr sz="1500" dirty="0"/>
                    </a:p>
                  </a:txBody>
                  <a:tcPr marL="91425" marR="91425" marT="91425" marB="91425">
                    <a:solidFill>
                      <a:srgbClr val="E69138"/>
                    </a:solidFill>
                  </a:tcPr>
                </a:tc>
                <a:tc>
                  <a:txBody>
                    <a:bodyPr/>
                    <a:lstStyle/>
                    <a:p>
                      <a:pPr marL="0" lvl="0" indent="0" algn="l" rtl="0">
                        <a:spcBef>
                          <a:spcPts val="0"/>
                        </a:spcBef>
                        <a:spcAft>
                          <a:spcPts val="0"/>
                        </a:spcAft>
                        <a:buNone/>
                      </a:pPr>
                      <a:r>
                        <a:rPr lang="en-US" sz="1500"/>
                        <a:t>Examples</a:t>
                      </a:r>
                      <a:endParaRPr sz="1500"/>
                    </a:p>
                  </a:txBody>
                  <a:tcPr marL="91425" marR="91425" marT="91425" marB="91425">
                    <a:solidFill>
                      <a:srgbClr val="E69138"/>
                    </a:solidFill>
                  </a:tcPr>
                </a:tc>
                <a:extLst>
                  <a:ext uri="{0D108BD9-81ED-4DB2-BD59-A6C34878D82A}">
                    <a16:rowId xmlns:a16="http://schemas.microsoft.com/office/drawing/2014/main" val="10000"/>
                  </a:ext>
                </a:extLst>
              </a:tr>
              <a:tr h="949995">
                <a:tc>
                  <a:txBody>
                    <a:bodyPr/>
                    <a:lstStyle/>
                    <a:p>
                      <a:pPr marL="0" lvl="0" indent="0" algn="l" rtl="0">
                        <a:spcBef>
                          <a:spcPts val="0"/>
                        </a:spcBef>
                        <a:spcAft>
                          <a:spcPts val="0"/>
                        </a:spcAft>
                        <a:buNone/>
                      </a:pPr>
                      <a:r>
                        <a:rPr lang="en-US" sz="1200"/>
                        <a:t>Audiovisual and other</a:t>
                      </a:r>
                      <a:endParaRPr sz="1200"/>
                    </a:p>
                    <a:p>
                      <a:pPr marL="0" lvl="0" indent="0" algn="l" rtl="0">
                        <a:spcBef>
                          <a:spcPts val="0"/>
                        </a:spcBef>
                        <a:spcAft>
                          <a:spcPts val="0"/>
                        </a:spcAft>
                        <a:buNone/>
                      </a:pPr>
                      <a:r>
                        <a:rPr lang="en-US" sz="1200"/>
                        <a:t>services</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a:t>• MP4 files store audio, video, still images, subtitles and text.</a:t>
                      </a:r>
                      <a:endParaRPr sz="1200"/>
                    </a:p>
                    <a:p>
                      <a:pPr marL="0" lvl="0" indent="0" algn="l" rtl="0">
                        <a:spcBef>
                          <a:spcPts val="0"/>
                        </a:spcBef>
                        <a:spcAft>
                          <a:spcPts val="0"/>
                        </a:spcAft>
                        <a:buClr>
                          <a:schemeClr val="dk1"/>
                        </a:buClr>
                        <a:buSzPts val="1100"/>
                        <a:buFont typeface="Arial"/>
                        <a:buNone/>
                      </a:pPr>
                      <a:r>
                        <a:rPr lang="en-US" sz="1200"/>
                        <a:t>• Online collections such as Informit TV News contain indexes of Australian television news, current affairs and documentaries from free-to-air TV stations.</a:t>
                      </a:r>
                      <a:endParaRPr sz="1200"/>
                    </a:p>
                    <a:p>
                      <a:pPr marL="0" lvl="0" indent="0" algn="l" rtl="0">
                        <a:spcBef>
                          <a:spcPts val="0"/>
                        </a:spcBef>
                        <a:spcAft>
                          <a:spcPts val="0"/>
                        </a:spcAft>
                        <a:buNone/>
                      </a:pPr>
                      <a:endParaRPr sz="1200"/>
                    </a:p>
                  </a:txBody>
                  <a:tcPr marL="91425" marR="91425" marT="91425" marB="91425">
                    <a:solidFill>
                      <a:srgbClr val="FCE5CD"/>
                    </a:solidFill>
                  </a:tcPr>
                </a:tc>
                <a:extLst>
                  <a:ext uri="{0D108BD9-81ED-4DB2-BD59-A6C34878D82A}">
                    <a16:rowId xmlns:a16="http://schemas.microsoft.com/office/drawing/2014/main" val="10001"/>
                  </a:ext>
                </a:extLst>
              </a:tr>
              <a:tr h="1520010">
                <a:tc>
                  <a:txBody>
                    <a:bodyPr/>
                    <a:lstStyle/>
                    <a:p>
                      <a:pPr marL="0" lvl="0" indent="0" algn="l" rtl="0">
                        <a:spcBef>
                          <a:spcPts val="0"/>
                        </a:spcBef>
                        <a:spcAft>
                          <a:spcPts val="0"/>
                        </a:spcAft>
                        <a:buNone/>
                      </a:pPr>
                      <a:r>
                        <a:rPr lang="en-US" sz="1200"/>
                        <a:t>Archives, which store historic</a:t>
                      </a:r>
                      <a:endParaRPr sz="1200"/>
                    </a:p>
                    <a:p>
                      <a:pPr marL="0" lvl="0" indent="0" algn="l" rtl="0">
                        <a:spcBef>
                          <a:spcPts val="0"/>
                        </a:spcBef>
                        <a:spcAft>
                          <a:spcPts val="0"/>
                        </a:spcAft>
                        <a:buNone/>
                      </a:pPr>
                      <a:r>
                        <a:rPr lang="en-US" sz="1200"/>
                        <a:t>and public information</a:t>
                      </a:r>
                      <a:endParaRPr sz="1200"/>
                    </a:p>
                    <a:p>
                      <a:pPr marL="0" lvl="0" indent="0" algn="l" rtl="0">
                        <a:spcBef>
                          <a:spcPts val="0"/>
                        </a:spcBef>
                        <a:spcAft>
                          <a:spcPts val="0"/>
                        </a:spcAft>
                        <a:buNone/>
                      </a:pP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a:t>• The Commonwealth and state governments have non-current records or documents relating to their activities.</a:t>
                      </a:r>
                      <a:endParaRPr sz="1200"/>
                    </a:p>
                    <a:p>
                      <a:pPr marL="0" lvl="0" indent="0" algn="l" rtl="0">
                        <a:spcBef>
                          <a:spcPts val="0"/>
                        </a:spcBef>
                        <a:spcAft>
                          <a:spcPts val="0"/>
                        </a:spcAft>
                        <a:buClr>
                          <a:schemeClr val="dk1"/>
                        </a:buClr>
                        <a:buSzPts val="1100"/>
                        <a:buFont typeface="Arial"/>
                        <a:buNone/>
                      </a:pPr>
                      <a:r>
                        <a:rPr lang="en-US" sz="1200"/>
                        <a:t>• Many large corporations, such as national and global banks, have their old records and documents filed away.</a:t>
                      </a:r>
                      <a:endParaRPr sz="1200"/>
                    </a:p>
                    <a:p>
                      <a:pPr marL="0" lvl="0" indent="0" algn="l" rtl="0">
                        <a:spcBef>
                          <a:spcPts val="0"/>
                        </a:spcBef>
                        <a:spcAft>
                          <a:spcPts val="0"/>
                        </a:spcAft>
                        <a:buClr>
                          <a:schemeClr val="dk1"/>
                        </a:buClr>
                        <a:buSzPts val="1100"/>
                        <a:buFont typeface="Arial"/>
                        <a:buNone/>
                      </a:pPr>
                      <a:r>
                        <a:rPr lang="en-US" sz="1200"/>
                        <a:t>• It is possible, although time-consuming, to find information stored in organisations and government departments.</a:t>
                      </a:r>
                      <a:endParaRPr sz="1200"/>
                    </a:p>
                    <a:p>
                      <a:pPr marL="0" lvl="0" indent="0" algn="l" rtl="0">
                        <a:spcBef>
                          <a:spcPts val="0"/>
                        </a:spcBef>
                        <a:spcAft>
                          <a:spcPts val="0"/>
                        </a:spcAft>
                        <a:buNone/>
                      </a:pPr>
                      <a:endParaRPr sz="1200"/>
                    </a:p>
                  </a:txBody>
                  <a:tcPr marL="91425" marR="91425" marT="91425" marB="91425">
                    <a:solidFill>
                      <a:srgbClr val="FCE5CD"/>
                    </a:solidFill>
                  </a:tcPr>
                </a:tc>
                <a:extLst>
                  <a:ext uri="{0D108BD9-81ED-4DB2-BD59-A6C34878D82A}">
                    <a16:rowId xmlns:a16="http://schemas.microsoft.com/office/drawing/2014/main" val="10002"/>
                  </a:ext>
                </a:extLst>
              </a:tr>
              <a:tr h="1140000">
                <a:tc>
                  <a:txBody>
                    <a:bodyPr/>
                    <a:lstStyle/>
                    <a:p>
                      <a:pPr marL="0" lvl="0" indent="0" algn="l" rtl="0">
                        <a:spcBef>
                          <a:spcPts val="0"/>
                        </a:spcBef>
                        <a:spcAft>
                          <a:spcPts val="0"/>
                        </a:spcAft>
                        <a:buNone/>
                      </a:pPr>
                      <a:r>
                        <a:rPr lang="en-US" sz="1200"/>
                        <a:t>Mass media</a:t>
                      </a:r>
                      <a:endParaRPr sz="1200"/>
                    </a:p>
                    <a:p>
                      <a:pPr marL="0" lvl="0" indent="0" algn="l" rtl="0">
                        <a:spcBef>
                          <a:spcPts val="0"/>
                        </a:spcBef>
                        <a:spcAft>
                          <a:spcPts val="0"/>
                        </a:spcAft>
                        <a:buNone/>
                      </a:pPr>
                      <a:endParaRPr sz="12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200" dirty="0"/>
                        <a:t>• The media produce information in newspapers, magazines, television, radio and film. Information presented in this way is up to date.</a:t>
                      </a:r>
                      <a:endParaRPr sz="1200" dirty="0"/>
                    </a:p>
                    <a:p>
                      <a:pPr marL="0" lvl="0" indent="0" algn="l" rtl="0">
                        <a:spcBef>
                          <a:spcPts val="0"/>
                        </a:spcBef>
                        <a:spcAft>
                          <a:spcPts val="0"/>
                        </a:spcAft>
                        <a:buClr>
                          <a:schemeClr val="dk1"/>
                        </a:buClr>
                        <a:buSzPts val="1100"/>
                        <a:buFont typeface="Arial"/>
                        <a:buNone/>
                      </a:pPr>
                      <a:r>
                        <a:rPr lang="en-US" sz="1200" dirty="0"/>
                        <a:t>• Approach the media critically to identify inaccuracies, bias or out-of-date information, and separate facts from opinions.</a:t>
                      </a:r>
                      <a:endParaRPr sz="1200" dirty="0"/>
                    </a:p>
                    <a:p>
                      <a:pPr marL="0" lvl="0" indent="0" algn="l" rtl="0">
                        <a:spcBef>
                          <a:spcPts val="0"/>
                        </a:spcBef>
                        <a:spcAft>
                          <a:spcPts val="0"/>
                        </a:spcAft>
                        <a:buNone/>
                      </a:pPr>
                      <a:endParaRPr sz="1200" dirty="0"/>
                    </a:p>
                  </a:txBody>
                  <a:tcPr marL="91425" marR="91425" marT="91425" marB="91425">
                    <a:solidFill>
                      <a:srgbClr val="FCE5CD"/>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41"/>
          <p:cNvSpPr txBox="1">
            <a:spLocks noGrp="1"/>
          </p:cNvSpPr>
          <p:nvPr>
            <p:ph type="title"/>
          </p:nvPr>
        </p:nvSpPr>
        <p:spPr>
          <a:xfrm>
            <a:off x="623888" y="-327545"/>
            <a:ext cx="10972800" cy="1097279"/>
          </a:xfrm>
          <a:prstGeom prst="rect">
            <a:avLst/>
          </a:prstGeom>
          <a:noFill/>
          <a:ln>
            <a:noFill/>
          </a:ln>
        </p:spPr>
        <p:txBody>
          <a:bodyPr spcFirstLastPara="1" wrap="square" lIns="0" tIns="0" rIns="0" bIns="0" anchor="b" anchorCtr="0">
            <a:spAutoFit/>
          </a:bodyPr>
          <a:lstStyle/>
          <a:p>
            <a:r>
              <a:rPr lang="en-US" dirty="0">
                <a:solidFill>
                  <a:srgbClr val="FF0000"/>
                </a:solidFill>
              </a:rPr>
              <a:t>Table 13.4</a:t>
            </a:r>
            <a:endParaRPr dirty="0">
              <a:solidFill>
                <a:srgbClr val="FF0000"/>
              </a:solidFill>
            </a:endParaRPr>
          </a:p>
        </p:txBody>
      </p:sp>
      <p:sp>
        <p:nvSpPr>
          <p:cNvPr id="218" name="Google Shape;218;p41"/>
          <p:cNvSpPr txBox="1">
            <a:spLocks noGrp="1"/>
          </p:cNvSpPr>
          <p:nvPr>
            <p:ph idx="1"/>
          </p:nvPr>
        </p:nvSpPr>
        <p:spPr>
          <a:xfrm>
            <a:off x="623888" y="1057284"/>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US" dirty="0">
                <a:solidFill>
                  <a:srgbClr val="FF0000"/>
                </a:solidFill>
              </a:rPr>
              <a:t>Examples of tertiary sources of information (some are also considered secondary)</a:t>
            </a:r>
            <a:endParaRPr dirty="0">
              <a:solidFill>
                <a:srgbClr val="FF0000"/>
              </a:solidFill>
            </a:endParaRPr>
          </a:p>
        </p:txBody>
      </p:sp>
      <p:graphicFrame>
        <p:nvGraphicFramePr>
          <p:cNvPr id="219" name="Google Shape;219;p41"/>
          <p:cNvGraphicFramePr/>
          <p:nvPr>
            <p:extLst>
              <p:ext uri="{D42A27DB-BD31-4B8C-83A1-F6EECF244321}">
                <p14:modId xmlns:p14="http://schemas.microsoft.com/office/powerpoint/2010/main" val="3573049848"/>
              </p:ext>
            </p:extLst>
          </p:nvPr>
        </p:nvGraphicFramePr>
        <p:xfrm>
          <a:off x="1931250" y="1763139"/>
          <a:ext cx="8358075" cy="4251900"/>
        </p:xfrm>
        <a:graphic>
          <a:graphicData uri="http://schemas.openxmlformats.org/drawingml/2006/table">
            <a:tbl>
              <a:tblPr>
                <a:noFill/>
                <a:tableStyleId>{CE9EF05B-7BBD-4510-ACB4-E564F353794D}</a:tableStyleId>
              </a:tblPr>
              <a:tblGrid>
                <a:gridCol w="2786025">
                  <a:extLst>
                    <a:ext uri="{9D8B030D-6E8A-4147-A177-3AD203B41FA5}">
                      <a16:colId xmlns:a16="http://schemas.microsoft.com/office/drawing/2014/main" val="20000"/>
                    </a:ext>
                  </a:extLst>
                </a:gridCol>
                <a:gridCol w="2786025">
                  <a:extLst>
                    <a:ext uri="{9D8B030D-6E8A-4147-A177-3AD203B41FA5}">
                      <a16:colId xmlns:a16="http://schemas.microsoft.com/office/drawing/2014/main" val="20001"/>
                    </a:ext>
                  </a:extLst>
                </a:gridCol>
                <a:gridCol w="2786025">
                  <a:extLst>
                    <a:ext uri="{9D8B030D-6E8A-4147-A177-3AD203B41FA5}">
                      <a16:colId xmlns:a16="http://schemas.microsoft.com/office/drawing/2014/main" val="20002"/>
                    </a:ext>
                  </a:extLst>
                </a:gridCol>
              </a:tblGrid>
              <a:tr h="629891">
                <a:tc>
                  <a:txBody>
                    <a:bodyPr/>
                    <a:lstStyle/>
                    <a:p>
                      <a:pPr marL="0" lvl="0" indent="0" algn="l" rtl="0">
                        <a:spcBef>
                          <a:spcPts val="0"/>
                        </a:spcBef>
                        <a:spcAft>
                          <a:spcPts val="0"/>
                        </a:spcAft>
                        <a:buNone/>
                      </a:pPr>
                      <a:r>
                        <a:rPr lang="en-US" sz="1500" dirty="0"/>
                        <a:t>Indexes and databases</a:t>
                      </a:r>
                      <a:endParaRPr sz="1500" dirty="0"/>
                    </a:p>
                  </a:txBody>
                  <a:tcPr marL="91425" marR="91425" marT="91425" marB="91425">
                    <a:solidFill>
                      <a:srgbClr val="E69138"/>
                    </a:solidFill>
                  </a:tcPr>
                </a:tc>
                <a:tc>
                  <a:txBody>
                    <a:bodyPr/>
                    <a:lstStyle/>
                    <a:p>
                      <a:pPr marL="0" lvl="0" indent="0" algn="l" rtl="0">
                        <a:spcBef>
                          <a:spcPts val="0"/>
                        </a:spcBef>
                        <a:spcAft>
                          <a:spcPts val="0"/>
                        </a:spcAft>
                        <a:buNone/>
                      </a:pPr>
                      <a:r>
                        <a:rPr lang="en-US" sz="1500"/>
                        <a:t>Handbooks or guides</a:t>
                      </a:r>
                      <a:endParaRPr sz="1500"/>
                    </a:p>
                  </a:txBody>
                  <a:tcPr marL="91425" marR="91425" marT="91425" marB="91425">
                    <a:solidFill>
                      <a:srgbClr val="E69138"/>
                    </a:solidFill>
                  </a:tcPr>
                </a:tc>
                <a:tc>
                  <a:txBody>
                    <a:bodyPr/>
                    <a:lstStyle/>
                    <a:p>
                      <a:pPr marL="0" lvl="0" indent="0" algn="l" rtl="0">
                        <a:spcBef>
                          <a:spcPts val="0"/>
                        </a:spcBef>
                        <a:spcAft>
                          <a:spcPts val="0"/>
                        </a:spcAft>
                        <a:buNone/>
                      </a:pPr>
                      <a:r>
                        <a:rPr lang="en-US" sz="1500" dirty="0"/>
                        <a:t>Dictionaries and </a:t>
                      </a:r>
                      <a:r>
                        <a:rPr lang="en-US" sz="1500" dirty="0" err="1"/>
                        <a:t>encyclopaedias</a:t>
                      </a:r>
                      <a:endParaRPr sz="1500" dirty="0"/>
                    </a:p>
                  </a:txBody>
                  <a:tcPr marL="91425" marR="91425" marT="91425" marB="91425">
                    <a:solidFill>
                      <a:srgbClr val="E69138"/>
                    </a:solidFill>
                  </a:tcPr>
                </a:tc>
                <a:extLst>
                  <a:ext uri="{0D108BD9-81ED-4DB2-BD59-A6C34878D82A}">
                    <a16:rowId xmlns:a16="http://schemas.microsoft.com/office/drawing/2014/main" val="10000"/>
                  </a:ext>
                </a:extLst>
              </a:tr>
              <a:tr h="3535651">
                <a:tc>
                  <a:txBody>
                    <a:bodyPr/>
                    <a:lstStyle/>
                    <a:p>
                      <a:pPr marL="0" lvl="0" indent="0" algn="l" rtl="0">
                        <a:spcBef>
                          <a:spcPts val="0"/>
                        </a:spcBef>
                        <a:spcAft>
                          <a:spcPts val="0"/>
                        </a:spcAft>
                        <a:buClr>
                          <a:schemeClr val="dk1"/>
                        </a:buClr>
                        <a:buSzPts val="1100"/>
                        <a:buFont typeface="Arial"/>
                        <a:buNone/>
                      </a:pPr>
                      <a:r>
                        <a:rPr lang="en-US" sz="1500"/>
                        <a:t>• EBSCO General Science</a:t>
                      </a:r>
                      <a:endParaRPr sz="1500"/>
                    </a:p>
                    <a:p>
                      <a:pPr marL="0" lvl="0" indent="0" algn="l" rtl="0">
                        <a:spcBef>
                          <a:spcPts val="0"/>
                        </a:spcBef>
                        <a:spcAft>
                          <a:spcPts val="0"/>
                        </a:spcAft>
                        <a:buClr>
                          <a:schemeClr val="dk1"/>
                        </a:buClr>
                        <a:buSzPts val="1100"/>
                        <a:buFont typeface="Arial"/>
                        <a:buNone/>
                      </a:pPr>
                      <a:r>
                        <a:rPr lang="en-US" sz="1500"/>
                        <a:t>• Film Index International</a:t>
                      </a:r>
                      <a:endParaRPr sz="1500"/>
                    </a:p>
                    <a:p>
                      <a:pPr marL="0" lvl="0" indent="0" algn="l" rtl="0">
                        <a:spcBef>
                          <a:spcPts val="0"/>
                        </a:spcBef>
                        <a:spcAft>
                          <a:spcPts val="0"/>
                        </a:spcAft>
                        <a:buClr>
                          <a:schemeClr val="dk1"/>
                        </a:buClr>
                        <a:buSzPts val="1100"/>
                        <a:buFont typeface="Arial"/>
                        <a:buNone/>
                      </a:pPr>
                      <a:r>
                        <a:rPr lang="en-US" sz="1500"/>
                        <a:t>• Humanities Index</a:t>
                      </a:r>
                      <a:endParaRPr sz="1500"/>
                    </a:p>
                    <a:p>
                      <a:pPr marL="0" lvl="0" indent="0" algn="l" rtl="0">
                        <a:spcBef>
                          <a:spcPts val="0"/>
                        </a:spcBef>
                        <a:spcAft>
                          <a:spcPts val="0"/>
                        </a:spcAft>
                        <a:buClr>
                          <a:schemeClr val="dk1"/>
                        </a:buClr>
                        <a:buSzPts val="1100"/>
                        <a:buFont typeface="Arial"/>
                        <a:buNone/>
                      </a:pPr>
                      <a:r>
                        <a:rPr lang="en-US" sz="1500"/>
                        <a:t>• Heritage and Environment</a:t>
                      </a:r>
                      <a:endParaRPr sz="1500"/>
                    </a:p>
                    <a:p>
                      <a:pPr marL="0" lvl="0" indent="0" algn="l" rtl="0">
                        <a:spcBef>
                          <a:spcPts val="0"/>
                        </a:spcBef>
                        <a:spcAft>
                          <a:spcPts val="0"/>
                        </a:spcAft>
                        <a:buClr>
                          <a:schemeClr val="dk1"/>
                        </a:buClr>
                        <a:buSzPts val="1100"/>
                        <a:buFont typeface="Arial"/>
                        <a:buNone/>
                      </a:pPr>
                      <a:r>
                        <a:rPr lang="en-US" sz="1500"/>
                        <a:t>Index</a:t>
                      </a:r>
                      <a:endParaRPr sz="1500"/>
                    </a:p>
                    <a:p>
                      <a:pPr marL="0" lvl="0" indent="0" algn="l" rtl="0">
                        <a:spcBef>
                          <a:spcPts val="0"/>
                        </a:spcBef>
                        <a:spcAft>
                          <a:spcPts val="0"/>
                        </a:spcAft>
                        <a:buClr>
                          <a:schemeClr val="dk1"/>
                        </a:buClr>
                        <a:buSzPts val="1100"/>
                        <a:buFont typeface="Arial"/>
                        <a:buNone/>
                      </a:pPr>
                      <a:r>
                        <a:rPr lang="en-US" sz="1500"/>
                        <a:t>• Austrom</a:t>
                      </a:r>
                      <a:endParaRPr sz="1500"/>
                    </a:p>
                    <a:p>
                      <a:pPr marL="0" lvl="0" indent="0" algn="l" rtl="0">
                        <a:spcBef>
                          <a:spcPts val="0"/>
                        </a:spcBef>
                        <a:spcAft>
                          <a:spcPts val="0"/>
                        </a:spcAft>
                        <a:buClr>
                          <a:schemeClr val="dk1"/>
                        </a:buClr>
                        <a:buSzPts val="1100"/>
                        <a:buFont typeface="Arial"/>
                        <a:buNone/>
                      </a:pPr>
                      <a:r>
                        <a:rPr lang="en-US" sz="1500"/>
                        <a:t>• Business Periodicals Index</a:t>
                      </a:r>
                      <a:endParaRPr sz="1500"/>
                    </a:p>
                    <a:p>
                      <a:pPr marL="0" lvl="0" indent="0" algn="l" rtl="0">
                        <a:spcBef>
                          <a:spcPts val="0"/>
                        </a:spcBef>
                        <a:spcAft>
                          <a:spcPts val="0"/>
                        </a:spcAft>
                        <a:buClr>
                          <a:schemeClr val="dk1"/>
                        </a:buClr>
                        <a:buSzPts val="1100"/>
                        <a:buFont typeface="Arial"/>
                        <a:buNone/>
                      </a:pPr>
                      <a:r>
                        <a:rPr lang="en-US" sz="1500"/>
                        <a:t>• Scopus</a:t>
                      </a:r>
                      <a:endParaRPr sz="1500"/>
                    </a:p>
                    <a:p>
                      <a:pPr marL="0" lvl="0" indent="0" algn="l" rtl="0">
                        <a:spcBef>
                          <a:spcPts val="0"/>
                        </a:spcBef>
                        <a:spcAft>
                          <a:spcPts val="0"/>
                        </a:spcAft>
                        <a:buClr>
                          <a:schemeClr val="dk1"/>
                        </a:buClr>
                        <a:buSzPts val="1100"/>
                        <a:buFont typeface="Arial"/>
                        <a:buNone/>
                      </a:pPr>
                      <a:r>
                        <a:rPr lang="en-US" sz="1500"/>
                        <a:t>• Austlii</a:t>
                      </a:r>
                      <a:endParaRPr sz="1500"/>
                    </a:p>
                    <a:p>
                      <a:pPr marL="0" lvl="0" indent="0" algn="l" rtl="0">
                        <a:spcBef>
                          <a:spcPts val="0"/>
                        </a:spcBef>
                        <a:spcAft>
                          <a:spcPts val="0"/>
                        </a:spcAft>
                        <a:buClr>
                          <a:schemeClr val="dk1"/>
                        </a:buClr>
                        <a:buSzPts val="1100"/>
                        <a:buFont typeface="Arial"/>
                        <a:buNone/>
                      </a:pPr>
                      <a:r>
                        <a:rPr lang="en-US" sz="1500"/>
                        <a:t>• Social Sciences Index</a:t>
                      </a:r>
                      <a:endParaRPr sz="1500"/>
                    </a:p>
                    <a:p>
                      <a:pPr marL="0" lvl="0" indent="0" algn="l" rtl="0">
                        <a:spcBef>
                          <a:spcPts val="0"/>
                        </a:spcBef>
                        <a:spcAft>
                          <a:spcPts val="0"/>
                        </a:spcAft>
                        <a:buNone/>
                      </a:pPr>
                      <a:endParaRPr sz="15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500"/>
                        <a:t>• Australian Parliamentary</a:t>
                      </a:r>
                      <a:endParaRPr sz="1500"/>
                    </a:p>
                    <a:p>
                      <a:pPr marL="0" lvl="0" indent="0" algn="l" rtl="0">
                        <a:spcBef>
                          <a:spcPts val="0"/>
                        </a:spcBef>
                        <a:spcAft>
                          <a:spcPts val="0"/>
                        </a:spcAft>
                        <a:buClr>
                          <a:schemeClr val="dk1"/>
                        </a:buClr>
                        <a:buSzPts val="1100"/>
                        <a:buFont typeface="Arial"/>
                        <a:buNone/>
                      </a:pPr>
                      <a:r>
                        <a:rPr lang="en-US" sz="1500"/>
                        <a:t>Handbook</a:t>
                      </a:r>
                      <a:endParaRPr sz="1500"/>
                    </a:p>
                    <a:p>
                      <a:pPr marL="0" lvl="0" indent="0" algn="l" rtl="0">
                        <a:spcBef>
                          <a:spcPts val="0"/>
                        </a:spcBef>
                        <a:spcAft>
                          <a:spcPts val="0"/>
                        </a:spcAft>
                        <a:buClr>
                          <a:schemeClr val="dk1"/>
                        </a:buClr>
                        <a:buSzPts val="1100"/>
                        <a:buFont typeface="Arial"/>
                        <a:buNone/>
                      </a:pPr>
                      <a:r>
                        <a:rPr lang="en-US" sz="1500"/>
                        <a:t>• Commonwealth and State Year</a:t>
                      </a:r>
                      <a:endParaRPr sz="1500"/>
                    </a:p>
                    <a:p>
                      <a:pPr marL="0" lvl="0" indent="0" algn="l" rtl="0">
                        <a:spcBef>
                          <a:spcPts val="0"/>
                        </a:spcBef>
                        <a:spcAft>
                          <a:spcPts val="0"/>
                        </a:spcAft>
                        <a:buClr>
                          <a:schemeClr val="dk1"/>
                        </a:buClr>
                        <a:buSzPts val="1100"/>
                        <a:buFont typeface="Arial"/>
                        <a:buNone/>
                      </a:pPr>
                      <a:r>
                        <a:rPr lang="en-US" sz="1500"/>
                        <a:t>Books</a:t>
                      </a:r>
                      <a:endParaRPr sz="1500"/>
                    </a:p>
                    <a:p>
                      <a:pPr marL="0" lvl="0" indent="0" algn="l" rtl="0">
                        <a:spcBef>
                          <a:spcPts val="0"/>
                        </a:spcBef>
                        <a:spcAft>
                          <a:spcPts val="0"/>
                        </a:spcAft>
                        <a:buClr>
                          <a:schemeClr val="dk1"/>
                        </a:buClr>
                        <a:buSzPts val="1100"/>
                        <a:buFont typeface="Arial"/>
                        <a:buNone/>
                      </a:pPr>
                      <a:r>
                        <a:rPr lang="en-US" sz="1500"/>
                        <a:t>• Australian Business Handbook</a:t>
                      </a:r>
                      <a:endParaRPr sz="1500"/>
                    </a:p>
                    <a:p>
                      <a:pPr marL="0" lvl="0" indent="0" algn="l" rtl="0">
                        <a:spcBef>
                          <a:spcPts val="0"/>
                        </a:spcBef>
                        <a:spcAft>
                          <a:spcPts val="0"/>
                        </a:spcAft>
                        <a:buClr>
                          <a:schemeClr val="dk1"/>
                        </a:buClr>
                        <a:buSzPts val="1100"/>
                        <a:buFont typeface="Arial"/>
                        <a:buNone/>
                      </a:pPr>
                      <a:r>
                        <a:rPr lang="en-US" sz="1500"/>
                        <a:t>• Who’s Who in Australian</a:t>
                      </a:r>
                      <a:endParaRPr sz="1500"/>
                    </a:p>
                    <a:p>
                      <a:pPr marL="0" lvl="0" indent="0" algn="l" rtl="0">
                        <a:spcBef>
                          <a:spcPts val="0"/>
                        </a:spcBef>
                        <a:spcAft>
                          <a:spcPts val="0"/>
                        </a:spcAft>
                        <a:buClr>
                          <a:schemeClr val="dk1"/>
                        </a:buClr>
                        <a:buSzPts val="1100"/>
                        <a:buFont typeface="Arial"/>
                        <a:buNone/>
                      </a:pPr>
                      <a:r>
                        <a:rPr lang="en-US" sz="1500"/>
                        <a:t>Business</a:t>
                      </a:r>
                      <a:endParaRPr sz="1500"/>
                    </a:p>
                    <a:p>
                      <a:pPr marL="0" lvl="0" indent="0" algn="l" rtl="0">
                        <a:spcBef>
                          <a:spcPts val="0"/>
                        </a:spcBef>
                        <a:spcAft>
                          <a:spcPts val="0"/>
                        </a:spcAft>
                        <a:buClr>
                          <a:schemeClr val="dk1"/>
                        </a:buClr>
                        <a:buSzPts val="1100"/>
                        <a:buFont typeface="Arial"/>
                        <a:buNone/>
                      </a:pPr>
                      <a:r>
                        <a:rPr lang="en-US" sz="1500"/>
                        <a:t>• Universal Business Directory</a:t>
                      </a:r>
                      <a:endParaRPr sz="1500"/>
                    </a:p>
                    <a:p>
                      <a:pPr marL="0" lvl="0" indent="0" algn="l" rtl="0">
                        <a:spcBef>
                          <a:spcPts val="0"/>
                        </a:spcBef>
                        <a:spcAft>
                          <a:spcPts val="0"/>
                        </a:spcAft>
                        <a:buClr>
                          <a:schemeClr val="dk1"/>
                        </a:buClr>
                        <a:buSzPts val="1100"/>
                        <a:buFont typeface="Arial"/>
                        <a:buNone/>
                      </a:pPr>
                      <a:r>
                        <a:rPr lang="en-US" sz="1500"/>
                        <a:t>(UBD)</a:t>
                      </a:r>
                      <a:endParaRPr sz="1500"/>
                    </a:p>
                    <a:p>
                      <a:pPr marL="0" lvl="0" indent="0" algn="l" rtl="0">
                        <a:spcBef>
                          <a:spcPts val="0"/>
                        </a:spcBef>
                        <a:spcAft>
                          <a:spcPts val="0"/>
                        </a:spcAft>
                        <a:buClr>
                          <a:schemeClr val="dk1"/>
                        </a:buClr>
                        <a:buSzPts val="1100"/>
                        <a:buFont typeface="Arial"/>
                        <a:buNone/>
                      </a:pPr>
                      <a:r>
                        <a:rPr lang="en-US" sz="1500"/>
                        <a:t>• Style Manual for Authors, Editors</a:t>
                      </a:r>
                      <a:endParaRPr sz="1500"/>
                    </a:p>
                    <a:p>
                      <a:pPr marL="0" lvl="0" indent="0" algn="l" rtl="0">
                        <a:spcBef>
                          <a:spcPts val="0"/>
                        </a:spcBef>
                        <a:spcAft>
                          <a:spcPts val="0"/>
                        </a:spcAft>
                        <a:buClr>
                          <a:schemeClr val="dk1"/>
                        </a:buClr>
                        <a:buSzPts val="1100"/>
                        <a:buFont typeface="Arial"/>
                        <a:buNone/>
                      </a:pPr>
                      <a:r>
                        <a:rPr lang="en-US" sz="1500"/>
                        <a:t>and Printers</a:t>
                      </a:r>
                      <a:endParaRPr sz="1500"/>
                    </a:p>
                    <a:p>
                      <a:pPr marL="0" lvl="0" indent="0" algn="l" rtl="0">
                        <a:spcBef>
                          <a:spcPts val="0"/>
                        </a:spcBef>
                        <a:spcAft>
                          <a:spcPts val="0"/>
                        </a:spcAft>
                        <a:buNone/>
                      </a:pPr>
                      <a:endParaRPr sz="1500"/>
                    </a:p>
                  </a:txBody>
                  <a:tcPr marL="91425" marR="91425" marT="91425" marB="91425">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500" dirty="0"/>
                        <a:t>• The Science Dictionary in</a:t>
                      </a:r>
                      <a:endParaRPr sz="1500" dirty="0"/>
                    </a:p>
                    <a:p>
                      <a:pPr marL="0" lvl="0" indent="0" algn="l" rtl="0">
                        <a:spcBef>
                          <a:spcPts val="0"/>
                        </a:spcBef>
                        <a:spcAft>
                          <a:spcPts val="0"/>
                        </a:spcAft>
                        <a:buClr>
                          <a:schemeClr val="dk1"/>
                        </a:buClr>
                        <a:buSzPts val="1100"/>
                        <a:buFont typeface="Arial"/>
                        <a:buNone/>
                      </a:pPr>
                      <a:r>
                        <a:rPr lang="en-US" sz="1500" dirty="0"/>
                        <a:t>Basic English</a:t>
                      </a:r>
                      <a:endParaRPr sz="1500" dirty="0"/>
                    </a:p>
                    <a:p>
                      <a:pPr marL="0" lvl="0" indent="0" algn="l" rtl="0">
                        <a:spcBef>
                          <a:spcPts val="0"/>
                        </a:spcBef>
                        <a:spcAft>
                          <a:spcPts val="0"/>
                        </a:spcAft>
                        <a:buClr>
                          <a:schemeClr val="dk1"/>
                        </a:buClr>
                        <a:buSzPts val="1100"/>
                        <a:buFont typeface="Arial"/>
                        <a:buNone/>
                      </a:pPr>
                      <a:r>
                        <a:rPr lang="en-US" sz="1500" dirty="0"/>
                        <a:t>• Concise Oxford Dictionary</a:t>
                      </a:r>
                      <a:endParaRPr sz="1500" dirty="0"/>
                    </a:p>
                    <a:p>
                      <a:pPr marL="0" lvl="0" indent="0" algn="l" rtl="0">
                        <a:spcBef>
                          <a:spcPts val="0"/>
                        </a:spcBef>
                        <a:spcAft>
                          <a:spcPts val="0"/>
                        </a:spcAft>
                        <a:buClr>
                          <a:schemeClr val="dk1"/>
                        </a:buClr>
                        <a:buSzPts val="1100"/>
                        <a:buFont typeface="Arial"/>
                        <a:buNone/>
                      </a:pPr>
                      <a:r>
                        <a:rPr lang="en-US" sz="1500" dirty="0"/>
                        <a:t>• Macquarie Dictionary</a:t>
                      </a:r>
                      <a:endParaRPr sz="1500" dirty="0"/>
                    </a:p>
                    <a:p>
                      <a:pPr marL="0" lvl="0" indent="0" algn="l" rtl="0">
                        <a:spcBef>
                          <a:spcPts val="0"/>
                        </a:spcBef>
                        <a:spcAft>
                          <a:spcPts val="0"/>
                        </a:spcAft>
                        <a:buClr>
                          <a:schemeClr val="dk1"/>
                        </a:buClr>
                        <a:buSzPts val="1100"/>
                        <a:buFont typeface="Arial"/>
                        <a:buNone/>
                      </a:pPr>
                      <a:r>
                        <a:rPr lang="en-US" sz="1500" dirty="0"/>
                        <a:t>• Webster’s Geographical</a:t>
                      </a:r>
                      <a:endParaRPr sz="1500" dirty="0"/>
                    </a:p>
                    <a:p>
                      <a:pPr marL="0" lvl="0" indent="0" algn="l" rtl="0">
                        <a:spcBef>
                          <a:spcPts val="0"/>
                        </a:spcBef>
                        <a:spcAft>
                          <a:spcPts val="0"/>
                        </a:spcAft>
                        <a:buClr>
                          <a:schemeClr val="dk1"/>
                        </a:buClr>
                        <a:buSzPts val="1100"/>
                        <a:buFont typeface="Arial"/>
                        <a:buNone/>
                      </a:pPr>
                      <a:r>
                        <a:rPr lang="en-US" sz="1500" dirty="0"/>
                        <a:t>Dictionary</a:t>
                      </a:r>
                      <a:endParaRPr sz="1500" dirty="0"/>
                    </a:p>
                    <a:p>
                      <a:pPr marL="0" lvl="0" indent="0" algn="l" rtl="0">
                        <a:spcBef>
                          <a:spcPts val="0"/>
                        </a:spcBef>
                        <a:spcAft>
                          <a:spcPts val="0"/>
                        </a:spcAft>
                        <a:buClr>
                          <a:schemeClr val="dk1"/>
                        </a:buClr>
                        <a:buSzPts val="1100"/>
                        <a:buFont typeface="Arial"/>
                        <a:buNone/>
                      </a:pPr>
                      <a:r>
                        <a:rPr lang="en-US" sz="1500" dirty="0"/>
                        <a:t>• Australian Commercial</a:t>
                      </a:r>
                      <a:endParaRPr sz="1500" dirty="0"/>
                    </a:p>
                    <a:p>
                      <a:pPr marL="0" lvl="0" indent="0" algn="l" rtl="0">
                        <a:spcBef>
                          <a:spcPts val="0"/>
                        </a:spcBef>
                        <a:spcAft>
                          <a:spcPts val="0"/>
                        </a:spcAft>
                        <a:buClr>
                          <a:schemeClr val="dk1"/>
                        </a:buClr>
                        <a:buSzPts val="1100"/>
                        <a:buFont typeface="Arial"/>
                        <a:buNone/>
                      </a:pPr>
                      <a:r>
                        <a:rPr lang="en-US" sz="1500" dirty="0"/>
                        <a:t>Dictionary</a:t>
                      </a:r>
                      <a:endParaRPr sz="1500" dirty="0"/>
                    </a:p>
                    <a:p>
                      <a:pPr marL="0" lvl="0" indent="0" algn="l" rtl="0">
                        <a:spcBef>
                          <a:spcPts val="0"/>
                        </a:spcBef>
                        <a:spcAft>
                          <a:spcPts val="0"/>
                        </a:spcAft>
                        <a:buClr>
                          <a:schemeClr val="dk1"/>
                        </a:buClr>
                        <a:buSzPts val="1100"/>
                        <a:buFont typeface="Arial"/>
                        <a:buNone/>
                      </a:pPr>
                      <a:r>
                        <a:rPr lang="en-US" sz="1500" dirty="0"/>
                        <a:t>• Black’s Medical Dictionary</a:t>
                      </a:r>
                      <a:endParaRPr sz="1500" dirty="0"/>
                    </a:p>
                    <a:p>
                      <a:pPr marL="0" lvl="0" indent="0" algn="l" rtl="0">
                        <a:spcBef>
                          <a:spcPts val="0"/>
                        </a:spcBef>
                        <a:spcAft>
                          <a:spcPts val="0"/>
                        </a:spcAft>
                        <a:buClr>
                          <a:schemeClr val="dk1"/>
                        </a:buClr>
                        <a:buSzPts val="1100"/>
                        <a:buFont typeface="Arial"/>
                        <a:buNone/>
                      </a:pPr>
                      <a:r>
                        <a:rPr lang="en-US" sz="1500" dirty="0"/>
                        <a:t>• A Dictionary of Acronyms and</a:t>
                      </a:r>
                      <a:endParaRPr sz="1500" dirty="0"/>
                    </a:p>
                    <a:p>
                      <a:pPr marL="0" lvl="0" indent="0" algn="l" rtl="0">
                        <a:spcBef>
                          <a:spcPts val="0"/>
                        </a:spcBef>
                        <a:spcAft>
                          <a:spcPts val="0"/>
                        </a:spcAft>
                        <a:buClr>
                          <a:schemeClr val="dk1"/>
                        </a:buClr>
                        <a:buSzPts val="1100"/>
                        <a:buFont typeface="Arial"/>
                        <a:buNone/>
                      </a:pPr>
                      <a:r>
                        <a:rPr lang="en-US" sz="1500" dirty="0"/>
                        <a:t>Abbreviations</a:t>
                      </a:r>
                      <a:endParaRPr sz="1500" dirty="0"/>
                    </a:p>
                    <a:p>
                      <a:pPr marL="0" lvl="0" indent="0" algn="l" rtl="0">
                        <a:spcBef>
                          <a:spcPts val="0"/>
                        </a:spcBef>
                        <a:spcAft>
                          <a:spcPts val="0"/>
                        </a:spcAft>
                        <a:buNone/>
                      </a:pPr>
                      <a:endParaRPr sz="1500" dirty="0"/>
                    </a:p>
                  </a:txBody>
                  <a:tcPr marL="91425" marR="91425" marT="91425" marB="91425">
                    <a:solidFill>
                      <a:srgbClr val="FCE5CD"/>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42"/>
          <p:cNvSpPr txBox="1">
            <a:spLocks noGrp="1"/>
          </p:cNvSpPr>
          <p:nvPr>
            <p:ph type="title"/>
          </p:nvPr>
        </p:nvSpPr>
        <p:spPr>
          <a:prstGeom prst="rect">
            <a:avLst/>
          </a:prstGeom>
          <a:noFill/>
          <a:ln>
            <a:noFill/>
          </a:ln>
        </p:spPr>
        <p:txBody>
          <a:bodyPr spcFirstLastPara="1" wrap="square" lIns="0" tIns="0" rIns="0" bIns="0" anchor="t" anchorCtr="0">
            <a:noAutofit/>
          </a:bodyPr>
          <a:lstStyle/>
          <a:p>
            <a:r>
              <a:rPr lang="en-US" dirty="0">
                <a:solidFill>
                  <a:srgbClr val="FF0000"/>
                </a:solidFill>
              </a:rPr>
              <a:t>The research process </a:t>
            </a:r>
            <a:r>
              <a:rPr lang="en-US" sz="2400" dirty="0">
                <a:solidFill>
                  <a:srgbClr val="FF0000"/>
                </a:solidFill>
              </a:rPr>
              <a:t>(2 of 2)</a:t>
            </a:r>
            <a:endParaRPr sz="2400" dirty="0">
              <a:solidFill>
                <a:srgbClr val="FF0000"/>
              </a:solidFill>
            </a:endParaRPr>
          </a:p>
        </p:txBody>
      </p:sp>
      <p:sp>
        <p:nvSpPr>
          <p:cNvPr id="225" name="Google Shape;225;p42"/>
          <p:cNvSpPr txBox="1">
            <a:spLocks noGrp="1"/>
          </p:cNvSpPr>
          <p:nvPr>
            <p:ph idx="1"/>
          </p:nvPr>
        </p:nvSpPr>
        <p:spPr>
          <a:xfrm>
            <a:off x="363020" y="1137870"/>
            <a:ext cx="10972800" cy="4428411"/>
          </a:xfrm>
          <a:prstGeom prst="rect">
            <a:avLst/>
          </a:prstGeom>
          <a:noFill/>
          <a:ln>
            <a:noFill/>
          </a:ln>
        </p:spPr>
        <p:txBody>
          <a:bodyPr spcFirstLastPara="1" wrap="square" lIns="0" tIns="0" rIns="0" bIns="0" anchor="t" anchorCtr="0">
            <a:noAutofit/>
          </a:bodyPr>
          <a:lstStyle/>
          <a:p>
            <a:pPr marL="256026" indent="-256026">
              <a:buSzPts val="2400"/>
            </a:pPr>
            <a:r>
              <a:rPr lang="en-US" sz="2800" dirty="0"/>
              <a:t>Digital resources</a:t>
            </a:r>
          </a:p>
          <a:p>
            <a:pPr indent="-457200">
              <a:buSzPts val="2400"/>
              <a:buFontTx/>
              <a:buChar char="-"/>
            </a:pPr>
            <a:r>
              <a:rPr lang="en-US" sz="2800" dirty="0"/>
              <a:t>Includes online databases, journals and articles, newspapers, digital archive collections, e-books and images. </a:t>
            </a:r>
          </a:p>
          <a:p>
            <a:pPr indent="-457200">
              <a:buSzPts val="2400"/>
              <a:buFontTx/>
              <a:buChar char="-"/>
            </a:pPr>
            <a:r>
              <a:rPr lang="en-US" sz="2800" dirty="0"/>
              <a:t>Competent researchers have capability to extract information and contribute information along digital as well as traditional channels.</a:t>
            </a:r>
          </a:p>
          <a:p>
            <a:pPr indent="-457200">
              <a:buSzPts val="2400"/>
              <a:buFontTx/>
              <a:buChar char="-"/>
            </a:pPr>
            <a:r>
              <a:rPr lang="en-US" sz="2800" dirty="0"/>
              <a:t>Digital native has computer literacy combined with information literacies of tagging , searching and retrieving and filtering digital information.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42"/>
          <p:cNvSpPr txBox="1">
            <a:spLocks noGrp="1"/>
          </p:cNvSpPr>
          <p:nvPr>
            <p:ph type="title"/>
          </p:nvPr>
        </p:nvSpPr>
        <p:spPr>
          <a:xfrm>
            <a:off x="434939" y="502928"/>
            <a:ext cx="10972800" cy="1097279"/>
          </a:xfrm>
          <a:prstGeom prst="rect">
            <a:avLst/>
          </a:prstGeom>
          <a:noFill/>
          <a:ln>
            <a:noFill/>
          </a:ln>
        </p:spPr>
        <p:txBody>
          <a:bodyPr spcFirstLastPara="1" wrap="square" lIns="0" tIns="0" rIns="0" bIns="0" anchor="t" anchorCtr="0">
            <a:noAutofit/>
          </a:bodyPr>
          <a:lstStyle/>
          <a:p>
            <a:r>
              <a:rPr lang="en-US" dirty="0">
                <a:solidFill>
                  <a:srgbClr val="FF0000"/>
                </a:solidFill>
              </a:rPr>
              <a:t>The research process </a:t>
            </a:r>
            <a:r>
              <a:rPr lang="en-US" sz="2400" dirty="0">
                <a:solidFill>
                  <a:srgbClr val="FF0000"/>
                </a:solidFill>
              </a:rPr>
              <a:t>(2 of 2)</a:t>
            </a:r>
            <a:endParaRPr sz="2400" dirty="0">
              <a:solidFill>
                <a:srgbClr val="FF0000"/>
              </a:solidFill>
            </a:endParaRPr>
          </a:p>
        </p:txBody>
      </p:sp>
      <p:sp>
        <p:nvSpPr>
          <p:cNvPr id="225" name="Google Shape;225;p42"/>
          <p:cNvSpPr txBox="1">
            <a:spLocks noGrp="1"/>
          </p:cNvSpPr>
          <p:nvPr>
            <p:ph idx="1"/>
          </p:nvPr>
        </p:nvSpPr>
        <p:spPr>
          <a:xfrm>
            <a:off x="239730" y="1214794"/>
            <a:ext cx="10972800" cy="4428411"/>
          </a:xfrm>
          <a:prstGeom prst="rect">
            <a:avLst/>
          </a:prstGeom>
          <a:noFill/>
          <a:ln>
            <a:noFill/>
          </a:ln>
        </p:spPr>
        <p:txBody>
          <a:bodyPr spcFirstLastPara="1" wrap="square" lIns="0" tIns="0" rIns="0" bIns="0" anchor="t" anchorCtr="0">
            <a:noAutofit/>
          </a:bodyPr>
          <a:lstStyle/>
          <a:p>
            <a:pPr marL="256026" indent="-256026">
              <a:buSzPts val="2400"/>
            </a:pPr>
            <a:r>
              <a:rPr lang="en-US" sz="2800" dirty="0"/>
              <a:t>Digital resources</a:t>
            </a:r>
            <a:endParaRPr sz="2800" dirty="0"/>
          </a:p>
          <a:p>
            <a:pPr marL="713214" lvl="1" indent="-256026">
              <a:buSzPts val="2400"/>
            </a:pPr>
            <a:r>
              <a:rPr lang="en-US" sz="2800" dirty="0"/>
              <a:t>Social bookmarking: method of saving and storing web pages in a single online location for future use. It allows any registered user to view web pages corresponding to a specific tag and view the range of tags that given page has received. </a:t>
            </a:r>
            <a:endParaRPr sz="2800" dirty="0"/>
          </a:p>
          <a:p>
            <a:pPr marL="713214" lvl="1" indent="-256026">
              <a:buSzPts val="2400"/>
            </a:pPr>
            <a:r>
              <a:rPr lang="en-US" sz="2800" dirty="0"/>
              <a:t>Folksonomy: a user-generated index of online materials. People create their own tags rather than classifying to present categories.</a:t>
            </a:r>
            <a:endParaRPr sz="2800" dirty="0"/>
          </a:p>
          <a:p>
            <a:pPr marL="713214" lvl="1" indent="-256026">
              <a:buSzPts val="2400"/>
            </a:pPr>
            <a:r>
              <a:rPr lang="en-US" sz="2800" dirty="0"/>
              <a:t>Really Simple Syndication (RSS) feeds distribute a blog, podcast, news headlines or website’s new content as it becomes available. RSS example:- </a:t>
            </a:r>
            <a:r>
              <a:rPr lang="en-US" sz="2800" dirty="0" err="1"/>
              <a:t>Feedly</a:t>
            </a:r>
            <a:r>
              <a:rPr lang="en-US" sz="2800" dirty="0"/>
              <a:t> or </a:t>
            </a:r>
            <a:r>
              <a:rPr lang="en-US" sz="2800" dirty="0" err="1"/>
              <a:t>Gritwire</a:t>
            </a:r>
            <a:r>
              <a:rPr lang="en-US" sz="2800" dirty="0"/>
              <a:t>.</a:t>
            </a:r>
            <a:endParaRPr sz="2800" dirty="0"/>
          </a:p>
        </p:txBody>
      </p:sp>
    </p:spTree>
    <p:extLst>
      <p:ext uri="{BB962C8B-B14F-4D97-AF65-F5344CB8AC3E}">
        <p14:creationId xmlns:p14="http://schemas.microsoft.com/office/powerpoint/2010/main" val="24733194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3"/>
          <p:cNvSpPr txBox="1">
            <a:spLocks noGrp="1"/>
          </p:cNvSpPr>
          <p:nvPr>
            <p:ph type="title"/>
          </p:nvPr>
        </p:nvSpPr>
        <p:spPr>
          <a:xfrm>
            <a:off x="609600" y="415410"/>
            <a:ext cx="10972800" cy="1097279"/>
          </a:xfrm>
          <a:prstGeom prst="rect">
            <a:avLst/>
          </a:prstGeom>
          <a:noFill/>
          <a:ln>
            <a:noFill/>
          </a:ln>
        </p:spPr>
        <p:txBody>
          <a:bodyPr spcFirstLastPara="1" wrap="square" lIns="0" tIns="0" rIns="0" bIns="0" anchor="t" anchorCtr="0">
            <a:noAutofit/>
          </a:bodyPr>
          <a:lstStyle/>
          <a:p>
            <a:r>
              <a:rPr lang="en-US" dirty="0">
                <a:solidFill>
                  <a:srgbClr val="FF0000"/>
                </a:solidFill>
              </a:rPr>
              <a:t>Finding sources</a:t>
            </a:r>
            <a:endParaRPr sz="2400" dirty="0">
              <a:solidFill>
                <a:srgbClr val="FF0000"/>
              </a:solidFill>
            </a:endParaRPr>
          </a:p>
        </p:txBody>
      </p:sp>
      <p:sp>
        <p:nvSpPr>
          <p:cNvPr id="231" name="Google Shape;231;p43"/>
          <p:cNvSpPr txBox="1">
            <a:spLocks noGrp="1"/>
          </p:cNvSpPr>
          <p:nvPr>
            <p:ph idx="1"/>
          </p:nvPr>
        </p:nvSpPr>
        <p:spPr>
          <a:prstGeom prst="rect">
            <a:avLst/>
          </a:prstGeom>
          <a:noFill/>
          <a:ln>
            <a:noFill/>
          </a:ln>
        </p:spPr>
        <p:txBody>
          <a:bodyPr spcFirstLastPara="1" wrap="square" lIns="0" tIns="0" rIns="0" bIns="0" anchor="t" anchorCtr="0">
            <a:noAutofit/>
          </a:bodyPr>
          <a:lstStyle/>
          <a:p>
            <a:pPr marL="256026" indent="-256026">
              <a:buSzPts val="2400"/>
            </a:pPr>
            <a:r>
              <a:rPr lang="en-US" sz="2400" dirty="0"/>
              <a:t>Library catalogues</a:t>
            </a:r>
            <a:endParaRPr sz="2400" dirty="0"/>
          </a:p>
          <a:p>
            <a:pPr marL="256026" indent="-256026">
              <a:buSzPts val="2400"/>
            </a:pPr>
            <a:r>
              <a:rPr lang="en-US" sz="2400" dirty="0"/>
              <a:t>Search engines</a:t>
            </a:r>
            <a:endParaRPr sz="2400" dirty="0"/>
          </a:p>
          <a:p>
            <a:pPr marL="256026" indent="-256026">
              <a:buSzPts val="2400"/>
            </a:pPr>
            <a:r>
              <a:rPr lang="en-US" sz="2400" dirty="0"/>
              <a:t>Subject web directories and online databases</a:t>
            </a:r>
            <a:endParaRPr sz="2400" dirty="0"/>
          </a:p>
          <a:p>
            <a:pPr marL="256026" indent="-256026">
              <a:buSzPts val="2400"/>
            </a:pPr>
            <a:r>
              <a:rPr lang="en-US" sz="2400" dirty="0"/>
              <a:t>Bookmarking</a:t>
            </a:r>
            <a:endParaRPr sz="2400" dirty="0"/>
          </a:p>
          <a:p>
            <a:pPr marL="256026" indent="-256026">
              <a:buSzPts val="2400"/>
            </a:pPr>
            <a:r>
              <a:rPr lang="en-US" sz="2400" dirty="0"/>
              <a:t>Evaluating the credibility and reliability of sources</a:t>
            </a:r>
            <a:endParaRPr sz="2400" dirty="0"/>
          </a:p>
          <a:p>
            <a:pPr marL="713214" lvl="1" indent="-256026">
              <a:buSzPts val="2400"/>
            </a:pPr>
            <a:r>
              <a:rPr lang="en-US" sz="2400" dirty="0"/>
              <a:t>Evaluating websites</a:t>
            </a:r>
            <a:endParaRPr sz="2400" dirty="0"/>
          </a:p>
          <a:p>
            <a:pPr marL="256026" indent="-103629">
              <a:buSzPts val="2400"/>
              <a:buNone/>
            </a:pPr>
            <a:endParaRPr sz="24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44"/>
          <p:cNvSpPr txBox="1">
            <a:spLocks noGrp="1"/>
          </p:cNvSpPr>
          <p:nvPr>
            <p:ph type="title"/>
          </p:nvPr>
        </p:nvSpPr>
        <p:spPr>
          <a:xfrm>
            <a:off x="609600" y="-156110"/>
            <a:ext cx="10972800" cy="1097279"/>
          </a:xfrm>
          <a:prstGeom prst="rect">
            <a:avLst/>
          </a:prstGeom>
          <a:noFill/>
          <a:ln>
            <a:noFill/>
          </a:ln>
        </p:spPr>
        <p:txBody>
          <a:bodyPr spcFirstLastPara="1" wrap="square" lIns="0" tIns="0" rIns="0" bIns="0" anchor="b" anchorCtr="0">
            <a:spAutoFit/>
          </a:bodyPr>
          <a:lstStyle/>
          <a:p>
            <a:r>
              <a:rPr lang="en-US" dirty="0">
                <a:solidFill>
                  <a:srgbClr val="FF0000"/>
                </a:solidFill>
              </a:rPr>
              <a:t>Table 13.5</a:t>
            </a:r>
            <a:endParaRPr dirty="0">
              <a:solidFill>
                <a:srgbClr val="FF0000"/>
              </a:solidFill>
            </a:endParaRPr>
          </a:p>
        </p:txBody>
      </p:sp>
      <p:sp>
        <p:nvSpPr>
          <p:cNvPr id="238" name="Google Shape;238;p44"/>
          <p:cNvSpPr txBox="1">
            <a:spLocks noGrp="1"/>
          </p:cNvSpPr>
          <p:nvPr>
            <p:ph idx="1"/>
          </p:nvPr>
        </p:nvSpPr>
        <p:spPr>
          <a:xfrm>
            <a:off x="609600" y="985823"/>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US" dirty="0">
                <a:solidFill>
                  <a:srgbClr val="FF0000"/>
                </a:solidFill>
              </a:rPr>
              <a:t>Types of searches in library catalogues</a:t>
            </a:r>
            <a:endParaRPr dirty="0">
              <a:solidFill>
                <a:srgbClr val="FF0000"/>
              </a:solidFill>
            </a:endParaRPr>
          </a:p>
        </p:txBody>
      </p:sp>
      <p:graphicFrame>
        <p:nvGraphicFramePr>
          <p:cNvPr id="239" name="Google Shape;239;p44"/>
          <p:cNvGraphicFramePr/>
          <p:nvPr>
            <p:extLst>
              <p:ext uri="{D42A27DB-BD31-4B8C-83A1-F6EECF244321}">
                <p14:modId xmlns:p14="http://schemas.microsoft.com/office/powerpoint/2010/main" val="2908731042"/>
              </p:ext>
            </p:extLst>
          </p:nvPr>
        </p:nvGraphicFramePr>
        <p:xfrm>
          <a:off x="1549295" y="1429689"/>
          <a:ext cx="8807650" cy="4800450"/>
        </p:xfrm>
        <a:graphic>
          <a:graphicData uri="http://schemas.openxmlformats.org/drawingml/2006/table">
            <a:tbl>
              <a:tblPr>
                <a:noFill/>
                <a:tableStyleId>{CE9EF05B-7BBD-4510-ACB4-E564F353794D}</a:tableStyleId>
              </a:tblPr>
              <a:tblGrid>
                <a:gridCol w="4403825">
                  <a:extLst>
                    <a:ext uri="{9D8B030D-6E8A-4147-A177-3AD203B41FA5}">
                      <a16:colId xmlns:a16="http://schemas.microsoft.com/office/drawing/2014/main" val="20000"/>
                    </a:ext>
                  </a:extLst>
                </a:gridCol>
                <a:gridCol w="4403825">
                  <a:extLst>
                    <a:ext uri="{9D8B030D-6E8A-4147-A177-3AD203B41FA5}">
                      <a16:colId xmlns:a16="http://schemas.microsoft.com/office/drawing/2014/main" val="20001"/>
                    </a:ext>
                  </a:extLst>
                </a:gridCol>
              </a:tblGrid>
              <a:tr h="406371">
                <a:tc>
                  <a:txBody>
                    <a:bodyPr/>
                    <a:lstStyle/>
                    <a:p>
                      <a:pPr marL="0" lvl="0" indent="0" algn="l" rtl="0">
                        <a:spcBef>
                          <a:spcPts val="0"/>
                        </a:spcBef>
                        <a:spcAft>
                          <a:spcPts val="0"/>
                        </a:spcAft>
                        <a:buNone/>
                      </a:pPr>
                      <a:r>
                        <a:rPr lang="en-US" sz="1500"/>
                        <a:t>Type</a:t>
                      </a:r>
                      <a:endParaRPr sz="15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000000"/>
                      </a:solidFill>
                      <a:prstDash val="solid"/>
                      <a:round/>
                      <a:headEnd type="none" w="sm" len="sm"/>
                      <a:tailEnd type="none" w="sm" len="sm"/>
                    </a:lnB>
                    <a:solidFill>
                      <a:srgbClr val="E69138"/>
                    </a:solidFill>
                  </a:tcPr>
                </a:tc>
                <a:tc>
                  <a:txBody>
                    <a:bodyPr/>
                    <a:lstStyle/>
                    <a:p>
                      <a:pPr marL="0" lvl="0" indent="0" algn="l" rtl="0">
                        <a:spcBef>
                          <a:spcPts val="0"/>
                        </a:spcBef>
                        <a:spcAft>
                          <a:spcPts val="0"/>
                        </a:spcAft>
                        <a:buNone/>
                      </a:pPr>
                      <a:r>
                        <a:rPr lang="en-US" sz="1500"/>
                        <a:t>Purpose</a:t>
                      </a:r>
                      <a:endParaRPr sz="15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000000"/>
                      </a:solidFill>
                      <a:prstDash val="solid"/>
                      <a:round/>
                      <a:headEnd type="none" w="sm" len="sm"/>
                      <a:tailEnd type="none" w="sm" len="sm"/>
                    </a:lnB>
                    <a:solidFill>
                      <a:srgbClr val="E69138"/>
                    </a:solidFill>
                  </a:tcPr>
                </a:tc>
                <a:extLst>
                  <a:ext uri="{0D108BD9-81ED-4DB2-BD59-A6C34878D82A}">
                    <a16:rowId xmlns:a16="http://schemas.microsoft.com/office/drawing/2014/main" val="10000"/>
                  </a:ext>
                </a:extLst>
              </a:tr>
              <a:tr h="406371">
                <a:tc>
                  <a:txBody>
                    <a:bodyPr/>
                    <a:lstStyle/>
                    <a:p>
                      <a:pPr marL="0" lvl="0" indent="0" algn="l" rtl="0">
                        <a:spcBef>
                          <a:spcPts val="0"/>
                        </a:spcBef>
                        <a:spcAft>
                          <a:spcPts val="0"/>
                        </a:spcAft>
                        <a:buNone/>
                      </a:pPr>
                      <a:r>
                        <a:rPr lang="en-US" sz="1500"/>
                        <a:t>Search a specific index, such as author or title</a:t>
                      </a:r>
                      <a:endParaRPr sz="15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US" sz="1500"/>
                        <a:t>You want to retrieve only that type of data.</a:t>
                      </a:r>
                      <a:endParaRPr sz="15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1"/>
                  </a:ext>
                </a:extLst>
              </a:tr>
              <a:tr h="1076931">
                <a:tc>
                  <a:txBody>
                    <a:bodyPr/>
                    <a:lstStyle/>
                    <a:p>
                      <a:pPr marL="0" lvl="0" indent="0" algn="l" rtl="0">
                        <a:spcBef>
                          <a:spcPts val="0"/>
                        </a:spcBef>
                        <a:spcAft>
                          <a:spcPts val="0"/>
                        </a:spcAft>
                        <a:buNone/>
                      </a:pPr>
                      <a:r>
                        <a:rPr lang="en-US" sz="1500"/>
                        <a:t>Use a subject index search</a:t>
                      </a:r>
                      <a:endParaRPr sz="15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500"/>
                        <a:t>You want to browse for items in a particular subject area by</a:t>
                      </a:r>
                      <a:endParaRPr sz="1500"/>
                    </a:p>
                    <a:p>
                      <a:pPr marL="0" lvl="0" indent="0" algn="l" rtl="0">
                        <a:spcBef>
                          <a:spcPts val="0"/>
                        </a:spcBef>
                        <a:spcAft>
                          <a:spcPts val="0"/>
                        </a:spcAft>
                        <a:buClr>
                          <a:schemeClr val="dk1"/>
                        </a:buClr>
                        <a:buSzPts val="1100"/>
                        <a:buFont typeface="Arial"/>
                        <a:buNone/>
                      </a:pPr>
                      <a:r>
                        <a:rPr lang="en-US" sz="1500"/>
                        <a:t>searching an index of predefined subject headings.</a:t>
                      </a:r>
                      <a:endParaRPr sz="1500"/>
                    </a:p>
                    <a:p>
                      <a:pPr marL="0" lvl="0" indent="0" algn="l" rtl="0">
                        <a:spcBef>
                          <a:spcPts val="0"/>
                        </a:spcBef>
                        <a:spcAft>
                          <a:spcPts val="0"/>
                        </a:spcAft>
                        <a:buNone/>
                      </a:pPr>
                      <a:endParaRPr sz="15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2"/>
                  </a:ext>
                </a:extLst>
              </a:tr>
              <a:tr h="1747491">
                <a:tc>
                  <a:txBody>
                    <a:bodyPr/>
                    <a:lstStyle/>
                    <a:p>
                      <a:pPr marL="0" lvl="0" indent="0" algn="l" rtl="0">
                        <a:spcBef>
                          <a:spcPts val="0"/>
                        </a:spcBef>
                        <a:spcAft>
                          <a:spcPts val="0"/>
                        </a:spcAft>
                        <a:buNone/>
                      </a:pPr>
                      <a:r>
                        <a:rPr lang="en-US" sz="1500"/>
                        <a:t>Use a keyword search</a:t>
                      </a:r>
                      <a:endParaRPr sz="15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Clr>
                          <a:schemeClr val="dk1"/>
                        </a:buClr>
                        <a:buSzPts val="1100"/>
                        <a:buFont typeface="Arial"/>
                        <a:buNone/>
                      </a:pPr>
                      <a:r>
                        <a:rPr lang="en-US" sz="1500"/>
                        <a:t>You are not sure what your search term is—for example:</a:t>
                      </a:r>
                      <a:endParaRPr sz="1500"/>
                    </a:p>
                    <a:p>
                      <a:pPr marL="0" lvl="0" indent="0" algn="l" rtl="0">
                        <a:spcBef>
                          <a:spcPts val="0"/>
                        </a:spcBef>
                        <a:spcAft>
                          <a:spcPts val="0"/>
                        </a:spcAft>
                        <a:buClr>
                          <a:schemeClr val="dk1"/>
                        </a:buClr>
                        <a:buSzPts val="1100"/>
                        <a:buFont typeface="Arial"/>
                        <a:buNone/>
                      </a:pPr>
                      <a:r>
                        <a:rPr lang="en-US" sz="1500"/>
                        <a:t>• You are unsure whether your search term is a title or a subject</a:t>
                      </a:r>
                      <a:endParaRPr sz="1500"/>
                    </a:p>
                    <a:p>
                      <a:pPr marL="0" lvl="0" indent="0" algn="l" rtl="0">
                        <a:spcBef>
                          <a:spcPts val="0"/>
                        </a:spcBef>
                        <a:spcAft>
                          <a:spcPts val="0"/>
                        </a:spcAft>
                        <a:buClr>
                          <a:schemeClr val="dk1"/>
                        </a:buClr>
                        <a:buSzPts val="1100"/>
                        <a:buFont typeface="Arial"/>
                        <a:buNone/>
                      </a:pPr>
                      <a:r>
                        <a:rPr lang="en-US" sz="1500"/>
                        <a:t>heading.</a:t>
                      </a:r>
                      <a:endParaRPr sz="1500"/>
                    </a:p>
                    <a:p>
                      <a:pPr marL="0" lvl="0" indent="0" algn="l" rtl="0">
                        <a:spcBef>
                          <a:spcPts val="0"/>
                        </a:spcBef>
                        <a:spcAft>
                          <a:spcPts val="0"/>
                        </a:spcAft>
                        <a:buClr>
                          <a:schemeClr val="dk1"/>
                        </a:buClr>
                        <a:buSzPts val="1100"/>
                        <a:buFont typeface="Arial"/>
                        <a:buNone/>
                      </a:pPr>
                      <a:r>
                        <a:rPr lang="en-US" sz="1500"/>
                        <a:t>• You want to search across many indexes at once.</a:t>
                      </a:r>
                      <a:endParaRPr sz="1500"/>
                    </a:p>
                    <a:p>
                      <a:pPr marL="0" lvl="0" indent="0" algn="l" rtl="0">
                        <a:spcBef>
                          <a:spcPts val="0"/>
                        </a:spcBef>
                        <a:spcAft>
                          <a:spcPts val="0"/>
                        </a:spcAft>
                        <a:buNone/>
                      </a:pPr>
                      <a:endParaRPr sz="15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3"/>
                  </a:ext>
                </a:extLst>
              </a:tr>
              <a:tr h="629891">
                <a:tc>
                  <a:txBody>
                    <a:bodyPr/>
                    <a:lstStyle/>
                    <a:p>
                      <a:pPr marL="0" lvl="0" indent="0" algn="l" rtl="0">
                        <a:spcBef>
                          <a:spcPts val="0"/>
                        </a:spcBef>
                        <a:spcAft>
                          <a:spcPts val="0"/>
                        </a:spcAft>
                        <a:buNone/>
                      </a:pPr>
                      <a:r>
                        <a:rPr lang="en-US" sz="1500"/>
                        <a:t>Search using an ISBN/ ISSN or classmark index</a:t>
                      </a:r>
                      <a:endParaRPr sz="15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tc>
                  <a:txBody>
                    <a:bodyPr/>
                    <a:lstStyle/>
                    <a:p>
                      <a:pPr marL="0" lvl="0" indent="0" algn="l" rtl="0">
                        <a:spcBef>
                          <a:spcPts val="0"/>
                        </a:spcBef>
                        <a:spcAft>
                          <a:spcPts val="0"/>
                        </a:spcAft>
                        <a:buNone/>
                      </a:pPr>
                      <a:r>
                        <a:rPr lang="en-US" sz="1500" dirty="0"/>
                        <a:t>You wish to retrieve a specific item from the library catalogue.</a:t>
                      </a:r>
                      <a:endParaRPr sz="15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CE5CD"/>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D2CDBF5C-B9C5-47BA-9B46-B87D54259592}"/>
              </a:ext>
            </a:extLst>
          </p:cNvPr>
          <p:cNvSpPr txBox="1"/>
          <p:nvPr/>
        </p:nvSpPr>
        <p:spPr>
          <a:xfrm>
            <a:off x="2260600" y="3973513"/>
            <a:ext cx="7670800" cy="1077218"/>
          </a:xfrm>
          <a:prstGeom prst="rect">
            <a:avLst/>
          </a:prstGeom>
          <a:noFill/>
        </p:spPr>
        <p:txBody>
          <a:bodyPr wrap="square">
            <a:spAutoFit/>
          </a:bodyPr>
          <a:lstStyle/>
          <a:p>
            <a:pPr algn="ctr">
              <a:defRPr/>
            </a:pPr>
            <a:r>
              <a:rPr lang="en-AU" sz="3200" b="1" dirty="0">
                <a:ln w="0"/>
                <a:solidFill>
                  <a:srgbClr val="FF0000"/>
                </a:solidFill>
                <a:latin typeface="Calibri" panose="020F0502020204030204" pitchFamily="34" charset="0"/>
                <a:ea typeface="Times" panose="02020603050405020304" pitchFamily="18" charset="0"/>
                <a:cs typeface="Arial" panose="020B0604020202020204" pitchFamily="34" charset="0"/>
              </a:rPr>
              <a:t>Researching Information &amp; Critical Thinking, Argument  and Persuasion</a:t>
            </a:r>
            <a:endParaRPr lang="en-AU" sz="4800" b="1" dirty="0">
              <a:ln w="0"/>
              <a:solidFill>
                <a:srgbClr val="FF0000"/>
              </a:solidFill>
              <a:latin typeface="+mn-lt"/>
            </a:endParaRP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B695D-7721-4F33-B09F-656252852847}"/>
              </a:ext>
            </a:extLst>
          </p:cNvPr>
          <p:cNvSpPr>
            <a:spLocks noGrp="1"/>
          </p:cNvSpPr>
          <p:nvPr>
            <p:ph type="title"/>
          </p:nvPr>
        </p:nvSpPr>
        <p:spPr>
          <a:xfrm>
            <a:off x="609600" y="-41806"/>
            <a:ext cx="10972800" cy="1097279"/>
          </a:xfrm>
        </p:spPr>
        <p:txBody>
          <a:bodyPr/>
          <a:lstStyle/>
          <a:p>
            <a:pPr>
              <a:defRPr/>
            </a:pPr>
            <a:r>
              <a:rPr lang="en-AU" altLang="en-US" sz="3600" dirty="0">
                <a:solidFill>
                  <a:srgbClr val="FF0000"/>
                </a:solidFill>
                <a:latin typeface="+mn-lt"/>
                <a:cs typeface="Times New Roman" pitchFamily="18" charset="0"/>
              </a:rPr>
              <a:t>Search Engines</a:t>
            </a:r>
            <a:endParaRPr lang="en-AU" sz="3600" dirty="0">
              <a:latin typeface="+mn-lt"/>
            </a:endParaRPr>
          </a:p>
        </p:txBody>
      </p:sp>
      <p:sp>
        <p:nvSpPr>
          <p:cNvPr id="3" name="Content Placeholder 2">
            <a:extLst>
              <a:ext uri="{FF2B5EF4-FFF2-40B4-BE49-F238E27FC236}">
                <a16:creationId xmlns:a16="http://schemas.microsoft.com/office/drawing/2014/main" id="{5FAE0FF0-54D9-4398-938E-72B3F0267519}"/>
              </a:ext>
            </a:extLst>
          </p:cNvPr>
          <p:cNvSpPr>
            <a:spLocks noGrp="1"/>
          </p:cNvSpPr>
          <p:nvPr>
            <p:ph idx="1"/>
          </p:nvPr>
        </p:nvSpPr>
        <p:spPr/>
        <p:txBody>
          <a:bodyPr/>
          <a:lstStyle/>
          <a:p>
            <a:pPr marL="0" indent="0">
              <a:buNone/>
              <a:defRPr/>
            </a:pPr>
            <a:r>
              <a:rPr lang="en-US" sz="2400" dirty="0">
                <a:cs typeface="Times New Roman" panose="02020603050405020304" pitchFamily="18" charset="0"/>
              </a:rPr>
              <a:t>A search engine is a computer program that identifies individual web pages by specific keyword. </a:t>
            </a:r>
          </a:p>
          <a:p>
            <a:pPr eaLnBrk="1" hangingPunct="1">
              <a:defRPr/>
            </a:pPr>
            <a:r>
              <a:rPr lang="en-US" sz="2400" dirty="0">
                <a:cs typeface="Times New Roman" panose="02020603050405020304" pitchFamily="18" charset="0"/>
              </a:rPr>
              <a:t>Keyword searching is the most common form of searching on the Web.</a:t>
            </a:r>
          </a:p>
          <a:p>
            <a:pPr eaLnBrk="1" hangingPunct="1">
              <a:defRPr/>
            </a:pPr>
            <a:r>
              <a:rPr lang="en-US" sz="2400" dirty="0">
                <a:cs typeface="Times New Roman" panose="02020603050405020304" pitchFamily="18" charset="0"/>
              </a:rPr>
              <a:t>The best way to conduct a search is to use several search engines, because different parameters, or ways of finding the information, exist on different search engines.</a:t>
            </a:r>
          </a:p>
          <a:p>
            <a:pPr eaLnBrk="1" hangingPunct="1">
              <a:defRPr/>
            </a:pPr>
            <a:r>
              <a:rPr lang="en-US" sz="2400" dirty="0">
                <a:cs typeface="Times New Roman" panose="02020603050405020304" pitchFamily="18" charset="0"/>
              </a:rPr>
              <a:t>The process of searching on the Web becomes more effective if you can narrow the search terms.</a:t>
            </a:r>
          </a:p>
          <a:p>
            <a:pPr>
              <a:defRPr/>
            </a:pPr>
            <a:endParaRPr lang="en-AU"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61BBCEBA-9126-4061-A9AC-885335CC56C6}"/>
              </a:ext>
            </a:extLst>
          </p:cNvPr>
          <p:cNvSpPr>
            <a:spLocks noGrp="1"/>
          </p:cNvSpPr>
          <p:nvPr>
            <p:ph type="title"/>
          </p:nvPr>
        </p:nvSpPr>
        <p:spPr>
          <a:xfrm>
            <a:off x="609600" y="-41806"/>
            <a:ext cx="10972800" cy="1097279"/>
          </a:xfrm>
        </p:spPr>
        <p:txBody>
          <a:bodyPr/>
          <a:lstStyle/>
          <a:p>
            <a:pPr eaLnBrk="1" hangingPunct="1">
              <a:defRPr/>
            </a:pPr>
            <a:r>
              <a:rPr lang="en-US" altLang="en-US" b="1" dirty="0">
                <a:solidFill>
                  <a:srgbClr val="FF0000"/>
                </a:solidFill>
                <a:latin typeface="+mn-lt"/>
                <a:cs typeface="Times New Roman" pitchFamily="18" charset="0"/>
              </a:rPr>
              <a:t>Boolean  Operators</a:t>
            </a:r>
          </a:p>
        </p:txBody>
      </p:sp>
      <p:sp>
        <p:nvSpPr>
          <p:cNvPr id="55299" name="Content Placeholder 2">
            <a:extLst>
              <a:ext uri="{FF2B5EF4-FFF2-40B4-BE49-F238E27FC236}">
                <a16:creationId xmlns:a16="http://schemas.microsoft.com/office/drawing/2014/main" id="{F8D775E6-319C-4480-82AE-5837E07D7DC2}"/>
              </a:ext>
            </a:extLst>
          </p:cNvPr>
          <p:cNvSpPr>
            <a:spLocks noGrp="1"/>
          </p:cNvSpPr>
          <p:nvPr>
            <p:ph idx="1"/>
          </p:nvPr>
        </p:nvSpPr>
        <p:spPr/>
        <p:txBody>
          <a:bodyPr/>
          <a:lstStyle/>
          <a:p>
            <a:pPr marL="0" indent="0">
              <a:buNone/>
            </a:pPr>
            <a:r>
              <a:rPr lang="en-US" altLang="en-US" sz="2400" dirty="0">
                <a:cs typeface="Times New Roman" panose="02020603050405020304" pitchFamily="18" charset="0"/>
              </a:rPr>
              <a:t>Searching online can yield thousands of results. </a:t>
            </a:r>
          </a:p>
          <a:p>
            <a:pPr marL="0" indent="0">
              <a:buNone/>
            </a:pPr>
            <a:r>
              <a:rPr lang="en-US" altLang="en-US" sz="2400" dirty="0">
                <a:cs typeface="Times New Roman" panose="02020603050405020304" pitchFamily="18" charset="0"/>
              </a:rPr>
              <a:t>The three </a:t>
            </a:r>
            <a:r>
              <a:rPr lang="en-US" altLang="en-US" sz="2400" b="1" dirty="0">
                <a:cs typeface="Times New Roman" panose="02020603050405020304" pitchFamily="18" charset="0"/>
              </a:rPr>
              <a:t>Boolean</a:t>
            </a:r>
            <a:r>
              <a:rPr lang="en-US" altLang="en-US" sz="2400" dirty="0">
                <a:cs typeface="Times New Roman" panose="02020603050405020304" pitchFamily="18" charset="0"/>
              </a:rPr>
              <a:t> operators AND, OR, NOT ensure that online searches yield valuable results instead of thousands of unrelated ones (use capitals letters as some search tools require it).</a:t>
            </a:r>
          </a:p>
          <a:p>
            <a:pPr marL="0" indent="0">
              <a:buNone/>
            </a:pPr>
            <a:r>
              <a:rPr lang="en-US" altLang="en-US" sz="2400" dirty="0">
                <a:cs typeface="Times New Roman" panose="02020603050405020304" pitchFamily="18" charset="0"/>
              </a:rPr>
              <a:t>For example, a search for studies on the relationship between ‘empathy’ and ‘self-disclosure’ could use the words ‘empathy’ alone and ‘self-disclosure’ alone. The search would give a list of all works on each word. However, a Boolean logic search using ‘empathy AND self-disclosure’ excludes works that are not about both.</a:t>
            </a:r>
          </a:p>
          <a:p>
            <a:pPr marL="0" indent="0">
              <a:buNone/>
            </a:pPr>
            <a:endParaRPr lang="en-US" altLang="en-US" dirty="0">
              <a:latin typeface="Times New Roman" panose="02020603050405020304" pitchFamily="18" charset="0"/>
              <a:cs typeface="Times New Roman" panose="02020603050405020304" pitchFamily="18" charset="0"/>
            </a:endParaRPr>
          </a:p>
          <a:p>
            <a:pPr marL="0" indent="0">
              <a:buNone/>
            </a:pPr>
            <a:endParaRPr lang="en-US" altLang="en-US" dirty="0">
              <a:latin typeface="Times New Roman" panose="02020603050405020304" pitchFamily="18" charset="0"/>
              <a:cs typeface="Times New Roman" panose="02020603050405020304" pitchFamily="18" charset="0"/>
            </a:endParaRPr>
          </a:p>
        </p:txBody>
      </p:sp>
      <p:sp>
        <p:nvSpPr>
          <p:cNvPr id="55300" name="Slide Number Placeholder 3">
            <a:extLst>
              <a:ext uri="{FF2B5EF4-FFF2-40B4-BE49-F238E27FC236}">
                <a16:creationId xmlns:a16="http://schemas.microsoft.com/office/drawing/2014/main" id="{C5864825-35EE-4E61-A347-BAEA192ABA85}"/>
              </a:ext>
            </a:extLst>
          </p:cNvPr>
          <p:cNvSpPr>
            <a:spLocks noGrp="1"/>
          </p:cNvSpPr>
          <p:nvPr>
            <p:ph type="sldNum" sz="quarter" idx="4294967295"/>
          </p:nvPr>
        </p:nvSpPr>
        <p:spPr bwMode="auto">
          <a:xfrm>
            <a:off x="10134600" y="5624513"/>
            <a:ext cx="2057400" cy="2746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1"/>
              </a:spcBef>
              <a:buFont typeface="Arial" panose="020B0604020202020204" pitchFamily="34" charset="0"/>
              <a:buChar char="•"/>
              <a:defRPr sz="2100">
                <a:solidFill>
                  <a:schemeClr val="tx1"/>
                </a:solidFill>
                <a:latin typeface="Calibri" panose="020F0502020204030204" pitchFamily="34" charset="0"/>
              </a:defRPr>
            </a:lvl1pPr>
            <a:lvl2pPr marL="557199" indent="-214308">
              <a:lnSpc>
                <a:spcPct val="90000"/>
              </a:lnSpc>
              <a:spcBef>
                <a:spcPts val="375"/>
              </a:spcBef>
              <a:buFont typeface="Arial" panose="020B0604020202020204" pitchFamily="34" charset="0"/>
              <a:buChar char="•"/>
              <a:defRPr sz="1800">
                <a:solidFill>
                  <a:schemeClr val="tx1"/>
                </a:solidFill>
                <a:latin typeface="Calibri" panose="020F0502020204030204" pitchFamily="34" charset="0"/>
              </a:defRPr>
            </a:lvl2pPr>
            <a:lvl3pPr marL="857229" indent="-171446">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200121" indent="-171446">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4pPr>
            <a:lvl5pPr marL="1543012" indent="-171446">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5pPr>
            <a:lvl6pPr marL="1885904"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6pPr>
            <a:lvl7pPr marL="2228795"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7pPr>
            <a:lvl8pPr marL="2571686"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8pPr>
            <a:lvl9pPr marL="2914578"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9pPr>
          </a:lstStyle>
          <a:p>
            <a:pPr defTabSz="685783" eaLnBrk="0" fontAlgn="base" hangingPunct="0">
              <a:lnSpc>
                <a:spcPct val="100000"/>
              </a:lnSpc>
              <a:spcBef>
                <a:spcPct val="0"/>
              </a:spcBef>
              <a:spcAft>
                <a:spcPct val="0"/>
              </a:spcAft>
              <a:buClrTx/>
              <a:buNone/>
            </a:pPr>
            <a:fld id="{04D2DB85-D8B7-4FE7-A36C-77CA43A13305}" type="slidenum">
              <a:rPr lang="en-AU" altLang="en-US" sz="900" kern="1200">
                <a:solidFill>
                  <a:srgbClr val="898989"/>
                </a:solidFill>
                <a:ea typeface="+mn-ea"/>
                <a:cs typeface="Arial" panose="020B0604020202020204" pitchFamily="34" charset="0"/>
              </a:rPr>
              <a:pPr defTabSz="685783" eaLnBrk="0" fontAlgn="base" hangingPunct="0">
                <a:lnSpc>
                  <a:spcPct val="100000"/>
                </a:lnSpc>
                <a:spcBef>
                  <a:spcPct val="0"/>
                </a:spcBef>
                <a:spcAft>
                  <a:spcPct val="0"/>
                </a:spcAft>
                <a:buClrTx/>
                <a:buNone/>
              </a:pPr>
              <a:t>21</a:t>
            </a:fld>
            <a:endParaRPr lang="en-AU" altLang="en-US" sz="900" kern="1200">
              <a:solidFill>
                <a:srgbClr val="898989"/>
              </a:solidFill>
              <a:ea typeface="+mn-ea"/>
              <a:cs typeface="Arial" panose="020B0604020202020204" pitchFamily="34" charset="0"/>
            </a:endParaRPr>
          </a:p>
        </p:txBody>
      </p:sp>
    </p:spTree>
    <p:custDataLst>
      <p:tags r:id="rId1"/>
    </p:custDataLst>
    <p:extLst>
      <p:ext uri="{BB962C8B-B14F-4D97-AF65-F5344CB8AC3E}">
        <p14:creationId xmlns:p14="http://schemas.microsoft.com/office/powerpoint/2010/main" val="18177119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0EC43380-AF08-4713-A244-3D11AD2BAB8B}"/>
              </a:ext>
            </a:extLst>
          </p:cNvPr>
          <p:cNvSpPr>
            <a:spLocks noGrp="1"/>
          </p:cNvSpPr>
          <p:nvPr>
            <p:ph type="title"/>
          </p:nvPr>
        </p:nvSpPr>
        <p:spPr>
          <a:xfrm>
            <a:off x="609600" y="-41806"/>
            <a:ext cx="10972800" cy="1097279"/>
          </a:xfrm>
        </p:spPr>
        <p:txBody>
          <a:bodyPr/>
          <a:lstStyle/>
          <a:p>
            <a:pPr eaLnBrk="1" hangingPunct="1">
              <a:defRPr/>
            </a:pPr>
            <a:r>
              <a:rPr lang="en-US" altLang="en-US" sz="4051" dirty="0">
                <a:solidFill>
                  <a:srgbClr val="FF0000"/>
                </a:solidFill>
                <a:latin typeface="+mn-lt"/>
                <a:cs typeface="Times New Roman" pitchFamily="18" charset="0"/>
              </a:rPr>
              <a:t>Boolean Operators: Example </a:t>
            </a:r>
          </a:p>
        </p:txBody>
      </p:sp>
      <p:pic>
        <p:nvPicPr>
          <p:cNvPr id="57347" name="Content Placeholder 4">
            <a:extLst>
              <a:ext uri="{FF2B5EF4-FFF2-40B4-BE49-F238E27FC236}">
                <a16:creationId xmlns:a16="http://schemas.microsoft.com/office/drawing/2014/main" id="{35F5B686-9373-49C1-B32E-04049EAD58B6}"/>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a:xfrm>
            <a:off x="2279000" y="1314440"/>
            <a:ext cx="7634000" cy="4957763"/>
          </a:xfrm>
        </p:spPr>
      </p:pic>
      <p:sp>
        <p:nvSpPr>
          <p:cNvPr id="57348" name="Slide Number Placeholder 3">
            <a:extLst>
              <a:ext uri="{FF2B5EF4-FFF2-40B4-BE49-F238E27FC236}">
                <a16:creationId xmlns:a16="http://schemas.microsoft.com/office/drawing/2014/main" id="{1D46AE52-41DD-446A-8C2C-34DF5A09B993}"/>
              </a:ext>
            </a:extLst>
          </p:cNvPr>
          <p:cNvSpPr>
            <a:spLocks noGrp="1"/>
          </p:cNvSpPr>
          <p:nvPr>
            <p:ph type="sldNum" sz="quarter" idx="4294967295"/>
          </p:nvPr>
        </p:nvSpPr>
        <p:spPr bwMode="auto">
          <a:xfrm>
            <a:off x="10134600" y="5624513"/>
            <a:ext cx="2057400" cy="2746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1"/>
              </a:spcBef>
              <a:buFont typeface="Arial" panose="020B0604020202020204" pitchFamily="34" charset="0"/>
              <a:buChar char="•"/>
              <a:defRPr sz="2100">
                <a:solidFill>
                  <a:schemeClr val="tx1"/>
                </a:solidFill>
                <a:latin typeface="Calibri" panose="020F0502020204030204" pitchFamily="34" charset="0"/>
              </a:defRPr>
            </a:lvl1pPr>
            <a:lvl2pPr marL="557199" indent="-214308">
              <a:lnSpc>
                <a:spcPct val="90000"/>
              </a:lnSpc>
              <a:spcBef>
                <a:spcPts val="375"/>
              </a:spcBef>
              <a:buFont typeface="Arial" panose="020B0604020202020204" pitchFamily="34" charset="0"/>
              <a:buChar char="•"/>
              <a:defRPr sz="1800">
                <a:solidFill>
                  <a:schemeClr val="tx1"/>
                </a:solidFill>
                <a:latin typeface="Calibri" panose="020F0502020204030204" pitchFamily="34" charset="0"/>
              </a:defRPr>
            </a:lvl2pPr>
            <a:lvl3pPr marL="857229" indent="-171446">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200121" indent="-171446">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4pPr>
            <a:lvl5pPr marL="1543012" indent="-171446">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5pPr>
            <a:lvl6pPr marL="1885904"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6pPr>
            <a:lvl7pPr marL="2228795"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7pPr>
            <a:lvl8pPr marL="2571686"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8pPr>
            <a:lvl9pPr marL="2914578" indent="-171446" eaLnBrk="0" fontAlgn="base" hangingPunct="0">
              <a:lnSpc>
                <a:spcPct val="90000"/>
              </a:lnSpc>
              <a:spcBef>
                <a:spcPts val="375"/>
              </a:spcBef>
              <a:spcAft>
                <a:spcPct val="0"/>
              </a:spcAft>
              <a:buFont typeface="Arial" panose="020B0604020202020204" pitchFamily="34" charset="0"/>
              <a:buChar char="•"/>
              <a:defRPr sz="1500">
                <a:solidFill>
                  <a:schemeClr val="tx1"/>
                </a:solidFill>
                <a:latin typeface="Calibri" panose="020F0502020204030204" pitchFamily="34" charset="0"/>
              </a:defRPr>
            </a:lvl9pPr>
          </a:lstStyle>
          <a:p>
            <a:pPr>
              <a:lnSpc>
                <a:spcPct val="100000"/>
              </a:lnSpc>
              <a:spcBef>
                <a:spcPct val="0"/>
              </a:spcBef>
              <a:buFontTx/>
              <a:buNone/>
            </a:pPr>
            <a:fld id="{30EE852C-4E72-4507-968B-B0F303DCC05F}" type="slidenum">
              <a:rPr lang="en-AU" altLang="en-US" sz="900">
                <a:solidFill>
                  <a:srgbClr val="898989"/>
                </a:solidFill>
              </a:rPr>
              <a:pPr>
                <a:lnSpc>
                  <a:spcPct val="100000"/>
                </a:lnSpc>
                <a:spcBef>
                  <a:spcPct val="0"/>
                </a:spcBef>
                <a:buFontTx/>
                <a:buNone/>
              </a:pPr>
              <a:t>22</a:t>
            </a:fld>
            <a:endParaRPr lang="en-AU" altLang="en-US" sz="900">
              <a:solidFill>
                <a:srgbClr val="898989"/>
              </a:solidFill>
            </a:endParaRPr>
          </a:p>
        </p:txBody>
      </p:sp>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45"/>
          <p:cNvSpPr txBox="1">
            <a:spLocks noGrp="1"/>
          </p:cNvSpPr>
          <p:nvPr>
            <p:ph type="title"/>
          </p:nvPr>
        </p:nvSpPr>
        <p:spPr>
          <a:xfrm>
            <a:off x="609600" y="458274"/>
            <a:ext cx="10972800" cy="1097279"/>
          </a:xfrm>
          <a:prstGeom prst="rect">
            <a:avLst/>
          </a:prstGeom>
          <a:noFill/>
          <a:ln>
            <a:noFill/>
          </a:ln>
        </p:spPr>
        <p:txBody>
          <a:bodyPr spcFirstLastPara="1" wrap="square" lIns="0" tIns="0" rIns="0" bIns="0" anchor="t" anchorCtr="0">
            <a:noAutofit/>
          </a:bodyPr>
          <a:lstStyle/>
          <a:p>
            <a:r>
              <a:rPr lang="en-US" dirty="0">
                <a:solidFill>
                  <a:srgbClr val="FF0000"/>
                </a:solidFill>
              </a:rPr>
              <a:t>Conducting a literature review </a:t>
            </a:r>
            <a:r>
              <a:rPr lang="en-US" sz="2400" dirty="0">
                <a:solidFill>
                  <a:srgbClr val="FF0000"/>
                </a:solidFill>
              </a:rPr>
              <a:t>(1 of 2)</a:t>
            </a:r>
            <a:endParaRPr sz="2400" dirty="0">
              <a:solidFill>
                <a:srgbClr val="FF0000"/>
              </a:solidFill>
            </a:endParaRPr>
          </a:p>
        </p:txBody>
      </p:sp>
      <p:sp>
        <p:nvSpPr>
          <p:cNvPr id="245" name="Google Shape;245;p45"/>
          <p:cNvSpPr txBox="1">
            <a:spLocks noGrp="1"/>
          </p:cNvSpPr>
          <p:nvPr>
            <p:ph idx="1"/>
          </p:nvPr>
        </p:nvSpPr>
        <p:spPr>
          <a:xfrm>
            <a:off x="609600" y="1471615"/>
            <a:ext cx="10972800" cy="4428411"/>
          </a:xfrm>
          <a:prstGeom prst="rect">
            <a:avLst/>
          </a:prstGeom>
          <a:noFill/>
          <a:ln>
            <a:noFill/>
          </a:ln>
        </p:spPr>
        <p:txBody>
          <a:bodyPr spcFirstLastPara="1" wrap="square" lIns="0" tIns="0" rIns="0" bIns="0" anchor="t" anchorCtr="0">
            <a:noAutofit/>
          </a:bodyPr>
          <a:lstStyle/>
          <a:p>
            <a:pPr marL="256026" indent="-256026">
              <a:buSzPts val="2400"/>
            </a:pPr>
            <a:r>
              <a:rPr lang="en-US" sz="2400" dirty="0"/>
              <a:t>A literature review surveys existing research (scholarly articles, books, dissertations, conference proceedings and other sources) relevant to your area of study.</a:t>
            </a:r>
            <a:endParaRPr dirty="0"/>
          </a:p>
          <a:p>
            <a:pPr marL="256026" indent="-256026">
              <a:buSzPts val="2400"/>
            </a:pPr>
            <a:r>
              <a:rPr lang="en-US" sz="2400" dirty="0"/>
              <a:t>The purpose of a literature review</a:t>
            </a:r>
            <a:endParaRPr dirty="0"/>
          </a:p>
          <a:p>
            <a:pPr marL="256026" indent="-256026">
              <a:buSzPts val="2400"/>
            </a:pPr>
            <a:r>
              <a:rPr lang="en-US" sz="2400" dirty="0"/>
              <a:t>Writing the review</a:t>
            </a:r>
            <a:endParaRPr dirty="0"/>
          </a:p>
          <a:p>
            <a:pPr marL="713214" lvl="1" indent="-256026">
              <a:buSzPts val="2400"/>
            </a:pPr>
            <a:r>
              <a:rPr lang="en-US" sz="2400" dirty="0"/>
              <a:t>review key terms and concepts</a:t>
            </a:r>
            <a:endParaRPr dirty="0"/>
          </a:p>
          <a:p>
            <a:pPr marL="713214" lvl="1" indent="-256026">
              <a:buSzPts val="2400"/>
            </a:pPr>
            <a:r>
              <a:rPr lang="en-US" sz="2400" dirty="0"/>
              <a:t>provide a summary of major agreements and disagreements in the literature</a:t>
            </a:r>
            <a:endParaRPr dirty="0"/>
          </a:p>
          <a:p>
            <a:pPr marL="713214" lvl="1" indent="-256026">
              <a:buSzPts val="2400"/>
            </a:pPr>
            <a:r>
              <a:rPr lang="en-US" sz="2400" dirty="0"/>
              <a:t>point out any inconsistencies or gaps in the literature</a:t>
            </a:r>
            <a:endParaRPr dirty="0"/>
          </a:p>
          <a:p>
            <a:pPr marL="713214" lvl="1" indent="-256026">
              <a:buSzPts val="2400"/>
            </a:pPr>
            <a:r>
              <a:rPr lang="en-US" sz="2400" dirty="0" err="1"/>
              <a:t>Organising</a:t>
            </a:r>
            <a:r>
              <a:rPr lang="en-US" sz="2400" dirty="0"/>
              <a:t> the body of the literature review</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46"/>
          <p:cNvSpPr txBox="1">
            <a:spLocks noGrp="1"/>
          </p:cNvSpPr>
          <p:nvPr>
            <p:ph type="title"/>
          </p:nvPr>
        </p:nvSpPr>
        <p:spPr>
          <a:xfrm>
            <a:off x="595312" y="-213262"/>
            <a:ext cx="10972800" cy="1097279"/>
          </a:xfrm>
          <a:prstGeom prst="rect">
            <a:avLst/>
          </a:prstGeom>
          <a:noFill/>
          <a:ln>
            <a:noFill/>
          </a:ln>
        </p:spPr>
        <p:txBody>
          <a:bodyPr spcFirstLastPara="1" wrap="square" lIns="0" tIns="0" rIns="0" bIns="0" anchor="b" anchorCtr="0">
            <a:spAutoFit/>
          </a:bodyPr>
          <a:lstStyle/>
          <a:p>
            <a:r>
              <a:rPr lang="en-US" dirty="0">
                <a:solidFill>
                  <a:srgbClr val="FF0000"/>
                </a:solidFill>
              </a:rPr>
              <a:t>Figure 13.2</a:t>
            </a:r>
            <a:endParaRPr dirty="0">
              <a:solidFill>
                <a:srgbClr val="FF0000"/>
              </a:solidFill>
            </a:endParaRPr>
          </a:p>
        </p:txBody>
      </p:sp>
      <p:sp>
        <p:nvSpPr>
          <p:cNvPr id="252" name="Google Shape;252;p46" descr="This figure shows six factors that influence culture (norms and values). Each factor is connected with a line to 'Culture (norms and values)', which appears in the centre of the diagram. The factors are: Language, religion, education, economic philosophy, political system and social structure."/>
          <p:cNvSpPr txBox="1">
            <a:spLocks noGrp="1"/>
          </p:cNvSpPr>
          <p:nvPr>
            <p:ph idx="1"/>
          </p:nvPr>
        </p:nvSpPr>
        <p:spPr>
          <a:xfrm>
            <a:off x="609600" y="1014399"/>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US" dirty="0">
                <a:solidFill>
                  <a:srgbClr val="FF0000"/>
                </a:solidFill>
              </a:rPr>
              <a:t>A Mind Map® of the tasks completed in a literature review</a:t>
            </a:r>
            <a:endParaRPr dirty="0">
              <a:solidFill>
                <a:srgbClr val="FF0000"/>
              </a:solidFill>
            </a:endParaRPr>
          </a:p>
        </p:txBody>
      </p:sp>
      <p:pic>
        <p:nvPicPr>
          <p:cNvPr id="253" name="Google Shape;253;p46" descr="This image shows a mind map of conducting a literature review. There are tasks identified in the key concepts or words which are linked around the central image with an aim to order and sort the information.&#10;&#10;The middle image is labelled &quot;Conduct literature review&quot;. From this central image are 6 key branches. The branch labelled &quot;identify decriptions&quot; then splits in two smaller branches &quot;key words&quot; and &quot;relevant phrases&quot;. There is an image of a door key at the end of this branch.&#10;&#10;The next branch to the right is labelled &quot;locate sources&quot; with an image of a magnifying glass. This branch splits into 4 smaller branches. From left to right, these are labelled: indexes, abstracts, computerised retrieval systems and search engines. At the end of this branch is an image of a computer.&#10;&#10;The next branch to the right is labelled &quot;select titles&quot;. This then splits into 4 smaller branches labelled: serials, books, articles, and periodicals. At the end of the book branch is an image of a bookshelf of 5 books. At the end of the periodicals branch, there is an image of a rolled up newspaper. &#10;&#10;The next branch to the right is labelled &quot;access literature&quot;. This splits into 5 smaller branches, labelled from left to right as: others, APAIS, databases, Scopus, and ERIC. There is an image of a CD Rom at the end of this branch.&#10;&#10;The next branch to the right is labelled &quot;categorise literature&quot; which has an image of a stack of books each with the titles &quot;drama, comedy, classical, reference, children's, and dictionary&quot;. This branch splits into 3 smaller branches named from left to right: relevance, important and groupings.&#10;&#10;The penultimate branch to the right is labelled &quot;summarise relevant literature&quot;. This splits into 3 smaller branches named: Abstract, precis, notes. There is an image of a notepad with a pencil at the end of the notes branch. &#10;&#10;The final branch on the image is &quot;reference sources&quot;. This splits into 3 smaller branches named from left to right: notation, list of references, and bibliography. There is an image of an open text with lines depicting writing at the end of this branch" title="Mind Map of the tasks completed in a literature review"/>
          <p:cNvPicPr preferRelativeResize="0"/>
          <p:nvPr/>
        </p:nvPicPr>
        <p:blipFill rotWithShape="1">
          <a:blip r:embed="rId3">
            <a:alphaModFix/>
          </a:blip>
          <a:srcRect/>
          <a:stretch/>
        </p:blipFill>
        <p:spPr>
          <a:xfrm>
            <a:off x="2758123" y="1476745"/>
            <a:ext cx="6675755" cy="4909768"/>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4"/>
          <p:cNvSpPr txBox="1">
            <a:spLocks noGrp="1"/>
          </p:cNvSpPr>
          <p:nvPr>
            <p:ph type="title"/>
          </p:nvPr>
        </p:nvSpPr>
        <p:spPr>
          <a:xfrm>
            <a:off x="609600" y="-127534"/>
            <a:ext cx="10972800" cy="1097279"/>
          </a:xfrm>
          <a:prstGeom prst="rect">
            <a:avLst/>
          </a:prstGeom>
          <a:noFill/>
          <a:ln>
            <a:noFill/>
          </a:ln>
        </p:spPr>
        <p:txBody>
          <a:bodyPr spcFirstLastPara="1" wrap="square" lIns="0" tIns="0" rIns="0" bIns="0" anchor="b" anchorCtr="0">
            <a:noAutofit/>
          </a:bodyPr>
          <a:lstStyle/>
          <a:p>
            <a:r>
              <a:rPr lang="en-US" dirty="0">
                <a:solidFill>
                  <a:srgbClr val="FF0000"/>
                </a:solidFill>
              </a:rPr>
              <a:t>Introduction</a:t>
            </a:r>
            <a:endParaRPr sz="2400" dirty="0">
              <a:solidFill>
                <a:srgbClr val="FF0000"/>
              </a:solidFill>
            </a:endParaRPr>
          </a:p>
        </p:txBody>
      </p:sp>
      <p:sp>
        <p:nvSpPr>
          <p:cNvPr id="149" name="Google Shape;149;p4"/>
          <p:cNvSpPr txBox="1">
            <a:spLocks noGrp="1"/>
          </p:cNvSpPr>
          <p:nvPr>
            <p:ph idx="1"/>
          </p:nvPr>
        </p:nvSpPr>
        <p:spPr>
          <a:xfrm>
            <a:off x="609600" y="1371607"/>
            <a:ext cx="10972800" cy="4428411"/>
          </a:xfrm>
          <a:prstGeom prst="rect">
            <a:avLst/>
          </a:prstGeom>
          <a:noFill/>
          <a:ln>
            <a:noFill/>
          </a:ln>
        </p:spPr>
        <p:txBody>
          <a:bodyPr spcFirstLastPara="1" wrap="square" lIns="0" tIns="0" rIns="0" bIns="0" anchor="t" anchorCtr="0">
            <a:noAutofit/>
          </a:bodyPr>
          <a:lstStyle/>
          <a:p>
            <a:pPr marL="256026" indent="-256026">
              <a:lnSpc>
                <a:spcPct val="150000"/>
              </a:lnSpc>
              <a:spcBef>
                <a:spcPts val="600"/>
              </a:spcBef>
              <a:buSzPts val="2400"/>
            </a:pPr>
            <a:r>
              <a:rPr lang="en-AU" sz="2400" dirty="0"/>
              <a:t>When reading academic documents, you need to question critically and think rationally about your response to the theory or article by developing an understanding of the content and evaluating it.</a:t>
            </a:r>
          </a:p>
          <a:p>
            <a:pPr marL="256026" indent="-256026">
              <a:lnSpc>
                <a:spcPct val="150000"/>
              </a:lnSpc>
              <a:spcBef>
                <a:spcPts val="600"/>
              </a:spcBef>
              <a:buSzPts val="2400"/>
            </a:pPr>
            <a:r>
              <a:rPr lang="en-AU" sz="2400" dirty="0"/>
              <a:t>The universal intellectual standards of critical thinking: clarity, accuracy, precision, relevance, depth, breadth, logic and fairness (Paul &amp; Elder 2010).</a:t>
            </a:r>
          </a:p>
          <a:p>
            <a:pPr marL="256026" indent="-256026">
              <a:lnSpc>
                <a:spcPct val="150000"/>
              </a:lnSpc>
              <a:spcBef>
                <a:spcPts val="600"/>
              </a:spcBef>
              <a:buSzPts val="2400"/>
            </a:pPr>
            <a:r>
              <a:rPr lang="en-AU" sz="2400" dirty="0"/>
              <a:t>Persuasion is the process of convincing another to change their beliefs or behaviour through moral or logical argument.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5"/>
          <p:cNvSpPr txBox="1">
            <a:spLocks noGrp="1"/>
          </p:cNvSpPr>
          <p:nvPr>
            <p:ph type="title"/>
          </p:nvPr>
        </p:nvSpPr>
        <p:spPr>
          <a:xfrm>
            <a:off x="609600" y="443986"/>
            <a:ext cx="10972800" cy="1097279"/>
          </a:xfrm>
          <a:prstGeom prst="rect">
            <a:avLst/>
          </a:prstGeom>
          <a:noFill/>
          <a:ln>
            <a:noFill/>
          </a:ln>
        </p:spPr>
        <p:txBody>
          <a:bodyPr spcFirstLastPara="1" wrap="square" lIns="0" tIns="0" rIns="0" bIns="0" anchor="t" anchorCtr="0">
            <a:noAutofit/>
          </a:bodyPr>
          <a:lstStyle/>
          <a:p>
            <a:pPr lvl="0"/>
            <a:r>
              <a:rPr lang="en-AU" dirty="0">
                <a:solidFill>
                  <a:srgbClr val="FF0000"/>
                </a:solidFill>
              </a:rPr>
              <a:t>The role of critical thinking</a:t>
            </a:r>
            <a:endParaRPr lang="en-AU" sz="2400" dirty="0">
              <a:solidFill>
                <a:srgbClr val="FF0000"/>
              </a:solidFill>
            </a:endParaRPr>
          </a:p>
        </p:txBody>
      </p:sp>
      <p:sp>
        <p:nvSpPr>
          <p:cNvPr id="155" name="Google Shape;155;p5"/>
          <p:cNvSpPr txBox="1">
            <a:spLocks noGrp="1"/>
          </p:cNvSpPr>
          <p:nvPr>
            <p:ph idx="1"/>
          </p:nvPr>
        </p:nvSpPr>
        <p:spPr>
          <a:prstGeom prst="rect">
            <a:avLst/>
          </a:prstGeom>
          <a:noFill/>
          <a:ln>
            <a:noFill/>
          </a:ln>
        </p:spPr>
        <p:txBody>
          <a:bodyPr spcFirstLastPara="1" wrap="square" lIns="0" tIns="0" rIns="0" bIns="0" anchor="t" anchorCtr="0">
            <a:noAutofit/>
          </a:bodyPr>
          <a:lstStyle/>
          <a:p>
            <a:pPr marL="256026" indent="-256026">
              <a:spcBef>
                <a:spcPts val="600"/>
              </a:spcBef>
              <a:buSzPts val="2400"/>
            </a:pPr>
            <a:r>
              <a:rPr lang="en-AU" sz="2400" dirty="0"/>
              <a:t>Critical thinking considers possible viewpoints and results in interpretation, analysis and evaluation of evidence and the conclusions inferred from the evidence.</a:t>
            </a:r>
          </a:p>
          <a:p>
            <a:pPr marL="256026" indent="-256026">
              <a:spcBef>
                <a:spcPts val="600"/>
              </a:spcBef>
              <a:buSzPts val="2400"/>
            </a:pPr>
            <a:r>
              <a:rPr lang="en-AU" sz="2400" dirty="0"/>
              <a:t>A critical thinker is skilled at articulating and evaluating arguments, and understanding how evidence supports or opposes a claim.</a:t>
            </a:r>
          </a:p>
          <a:p>
            <a:pPr marL="256026" indent="-256026">
              <a:spcBef>
                <a:spcPts val="600"/>
              </a:spcBef>
              <a:buSzPts val="2400"/>
            </a:pPr>
            <a:r>
              <a:rPr lang="en-AU" sz="2400" dirty="0"/>
              <a:t>Critical thinking activities</a:t>
            </a:r>
          </a:p>
          <a:p>
            <a:pPr marL="256026" indent="-256026">
              <a:spcBef>
                <a:spcPts val="600"/>
              </a:spcBef>
              <a:buSzPts val="2400"/>
            </a:pPr>
            <a:r>
              <a:rPr lang="en-AU" sz="2400" dirty="0"/>
              <a:t>Critical reading and questioning</a:t>
            </a:r>
          </a:p>
          <a:p>
            <a:pPr marL="713214" lvl="1" indent="-256026">
              <a:buSzPts val="2400"/>
            </a:pPr>
            <a:r>
              <a:rPr lang="en-AU" sz="2400" dirty="0"/>
              <a:t>Argument: a process of reasoning that shows the relationship between ideas, and aims to convince others of the truth of something.</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7"/>
          <p:cNvSpPr txBox="1">
            <a:spLocks noGrp="1"/>
          </p:cNvSpPr>
          <p:nvPr>
            <p:ph type="title"/>
          </p:nvPr>
        </p:nvSpPr>
        <p:spPr>
          <a:xfrm>
            <a:off x="609600" y="-141822"/>
            <a:ext cx="10972800" cy="1097279"/>
          </a:xfrm>
          <a:prstGeom prst="rect">
            <a:avLst/>
          </a:prstGeom>
          <a:noFill/>
          <a:ln>
            <a:noFill/>
          </a:ln>
        </p:spPr>
        <p:txBody>
          <a:bodyPr spcFirstLastPara="1" wrap="square" lIns="0" tIns="0" rIns="0" bIns="0" anchor="b" anchorCtr="0">
            <a:spAutoFit/>
          </a:bodyPr>
          <a:lstStyle/>
          <a:p>
            <a:r>
              <a:rPr lang="en-US" dirty="0">
                <a:solidFill>
                  <a:srgbClr val="FF0000"/>
                </a:solidFill>
              </a:rPr>
              <a:t>Table 15.1</a:t>
            </a:r>
            <a:endParaRPr dirty="0">
              <a:solidFill>
                <a:srgbClr val="FF0000"/>
              </a:solidFill>
            </a:endParaRPr>
          </a:p>
        </p:txBody>
      </p:sp>
      <p:sp>
        <p:nvSpPr>
          <p:cNvPr id="168" name="Google Shape;168;p7"/>
          <p:cNvSpPr txBox="1">
            <a:spLocks noGrp="1"/>
          </p:cNvSpPr>
          <p:nvPr>
            <p:ph idx="1"/>
          </p:nvPr>
        </p:nvSpPr>
        <p:spPr>
          <a:xfrm>
            <a:off x="609600" y="1014399"/>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AU" dirty="0">
                <a:solidFill>
                  <a:srgbClr val="FF0000"/>
                </a:solidFill>
              </a:rPr>
              <a:t>Critical thinking activities</a:t>
            </a:r>
            <a:endParaRPr dirty="0">
              <a:solidFill>
                <a:srgbClr val="FF0000"/>
              </a:solidFill>
            </a:endParaRPr>
          </a:p>
        </p:txBody>
      </p:sp>
      <p:pic>
        <p:nvPicPr>
          <p:cNvPr id="5" name="Picture 4" descr="This table lists some examples of critical thinking activities. The text reads:&#10;Making connections between ideas, texts, frameworks and theories&#10;Drawing inferences and making generalisations&#10;Identifying assumptions Establishing cause and effect&#10;Making links between ideas Comparing and contrasting&#10;Forming opinions and arguments Identifying problems and solutions&#10;Making and supporting a claim Analysing and classifying&#10;Asking questions and challenging ideas Problem solving, evaluating and weighing up&#10;Observing facts, and comparing them with hypotheses and assumptions&#10;Questioning and judging the validity of the source and the worth of evidence&#10;">
            <a:extLst>
              <a:ext uri="{FF2B5EF4-FFF2-40B4-BE49-F238E27FC236}">
                <a16:creationId xmlns:a16="http://schemas.microsoft.com/office/drawing/2014/main" id="{A0ECDC5C-53D2-4404-9CB2-E8196544F4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4991" y="1815922"/>
            <a:ext cx="9082019" cy="3842997"/>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7"/>
          <p:cNvSpPr txBox="1">
            <a:spLocks noGrp="1"/>
          </p:cNvSpPr>
          <p:nvPr>
            <p:ph type="title"/>
          </p:nvPr>
        </p:nvSpPr>
        <p:spPr>
          <a:xfrm>
            <a:off x="609600" y="-141459"/>
            <a:ext cx="10972800" cy="1097279"/>
          </a:xfrm>
          <a:prstGeom prst="rect">
            <a:avLst/>
          </a:prstGeom>
          <a:noFill/>
          <a:ln>
            <a:noFill/>
          </a:ln>
        </p:spPr>
        <p:txBody>
          <a:bodyPr spcFirstLastPara="1" wrap="square" lIns="0" tIns="0" rIns="0" bIns="0" anchor="b" anchorCtr="0">
            <a:spAutoFit/>
          </a:bodyPr>
          <a:lstStyle/>
          <a:p>
            <a:r>
              <a:rPr lang="en-US" dirty="0">
                <a:solidFill>
                  <a:srgbClr val="FF0000"/>
                </a:solidFill>
              </a:rPr>
              <a:t>Table 15.2</a:t>
            </a:r>
            <a:endParaRPr dirty="0">
              <a:solidFill>
                <a:srgbClr val="FF0000"/>
              </a:solidFill>
            </a:endParaRPr>
          </a:p>
        </p:txBody>
      </p:sp>
      <p:sp>
        <p:nvSpPr>
          <p:cNvPr id="168" name="Google Shape;168;p7"/>
          <p:cNvSpPr txBox="1">
            <a:spLocks noGrp="1"/>
          </p:cNvSpPr>
          <p:nvPr>
            <p:ph idx="1"/>
          </p:nvPr>
        </p:nvSpPr>
        <p:spPr>
          <a:xfrm>
            <a:off x="609600" y="1014762"/>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AU" dirty="0">
                <a:solidFill>
                  <a:srgbClr val="FF0000"/>
                </a:solidFill>
              </a:rPr>
              <a:t>Read and question the evidence critically</a:t>
            </a:r>
            <a:endParaRPr dirty="0">
              <a:solidFill>
                <a:srgbClr val="FF0000"/>
              </a:solidFill>
            </a:endParaRPr>
          </a:p>
        </p:txBody>
      </p:sp>
      <p:pic>
        <p:nvPicPr>
          <p:cNvPr id="6" name="Picture 5" descr="This table presents the four steps to reading and questioning the evidence critically. The text reads as follows:&#10;Step 1: Has the writer gathered, read and understood the evidence?&#10;Ask questions to verify that the writer has:&#10;• understood the topic and chosen a position&#10;• presented the position to the reader and justified the position through the use of evidence&#10;• convinced the reader to accept the position, argument and conclusion.&#10;Step 2: Does the writer recognise and acknowledge the different positions taken in the readings?&#10;Ask questions to verify that the writer has:&#10;• gathered sufficient evidence from various sources, some of which will take different positions towards the topic&#10;• improved understanding by analysing and evaluating the different approaches&#10;• compared and contrasted different conflicting views, particularly in controversial areas.&#10;The table continues on the following slide.">
            <a:extLst>
              <a:ext uri="{FF2B5EF4-FFF2-40B4-BE49-F238E27FC236}">
                <a16:creationId xmlns:a16="http://schemas.microsoft.com/office/drawing/2014/main" id="{D245E8A5-FB4A-40D5-8FE3-E95AA726B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4907" y="1652071"/>
            <a:ext cx="8262187" cy="3758131"/>
          </a:xfrm>
          <a:prstGeom prst="rect">
            <a:avLst/>
          </a:prstGeom>
        </p:spPr>
      </p:pic>
    </p:spTree>
    <p:extLst>
      <p:ext uri="{BB962C8B-B14F-4D97-AF65-F5344CB8AC3E}">
        <p14:creationId xmlns:p14="http://schemas.microsoft.com/office/powerpoint/2010/main" val="24013395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9" name="Picture 8" descr="This table is a continuation of that on the previous slide. The text reads as follows:&#10;Step 3: Has the writer developed an argument out of the evidence to support their chosen position?&#10;Ask questions to verify that the writer has:&#10;• developed the chosen position&#10;• evaluated each position and decided why one is more valid than another&#10;• verified their chosen position and established the starting point of the argument&#10;• determined the relevance of the points to the argument.&#10;Step 4: Has the writer presented and supported their position and conclusion clearly and concisely?&#10;Ask questions to verify that the writer has:&#10;• matched evidence with different stages of the argument&#10;• prepared a position statement and introduction&#10;• identified the stages in the body of the paper to show how they have developed the argument to support the position&#10;• asked critical questions about the development and completeness of the argument and the quality of the evidence (are there any gaps?)&#10;• substantiated their position by developing the argument, rather than simply summarising the evidence&#10;• related the conclusion clearly to the premise.&#10;">
            <a:extLst>
              <a:ext uri="{FF2B5EF4-FFF2-40B4-BE49-F238E27FC236}">
                <a16:creationId xmlns:a16="http://schemas.microsoft.com/office/drawing/2014/main" id="{CD2F5E2D-D88A-4453-BA49-A12DEC4205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1541" y="870124"/>
            <a:ext cx="8268918" cy="5130629"/>
          </a:xfrm>
          <a:prstGeom prst="rect">
            <a:avLst/>
          </a:prstGeom>
        </p:spPr>
      </p:pic>
    </p:spTree>
    <p:extLst>
      <p:ext uri="{BB962C8B-B14F-4D97-AF65-F5344CB8AC3E}">
        <p14:creationId xmlns:p14="http://schemas.microsoft.com/office/powerpoint/2010/main" val="584291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
          <p:cNvSpPr txBox="1">
            <a:spLocks noGrp="1"/>
          </p:cNvSpPr>
          <p:nvPr>
            <p:ph type="title"/>
          </p:nvPr>
        </p:nvSpPr>
        <p:spPr>
          <a:prstGeom prst="rect">
            <a:avLst/>
          </a:prstGeom>
          <a:noFill/>
          <a:ln>
            <a:noFill/>
          </a:ln>
        </p:spPr>
        <p:txBody>
          <a:bodyPr spcFirstLastPara="1" wrap="square" lIns="0" tIns="0" rIns="0" bIns="0" anchor="b" anchorCtr="0">
            <a:noAutofit/>
          </a:bodyPr>
          <a:lstStyle/>
          <a:p>
            <a:r>
              <a:rPr lang="en-US" dirty="0">
                <a:solidFill>
                  <a:srgbClr val="FF0000"/>
                </a:solidFill>
              </a:rPr>
              <a:t>Learning objectives</a:t>
            </a:r>
            <a:endParaRPr sz="2400" dirty="0">
              <a:solidFill>
                <a:srgbClr val="FF0000"/>
              </a:solidFill>
            </a:endParaRPr>
          </a:p>
        </p:txBody>
      </p:sp>
      <p:sp>
        <p:nvSpPr>
          <p:cNvPr id="137" name="Google Shape;137;p2"/>
          <p:cNvSpPr txBox="1">
            <a:spLocks noGrp="1"/>
          </p:cNvSpPr>
          <p:nvPr>
            <p:ph idx="1"/>
          </p:nvPr>
        </p:nvSpPr>
        <p:spPr>
          <a:xfrm>
            <a:off x="609600" y="1857382"/>
            <a:ext cx="10972800" cy="4428411"/>
          </a:xfrm>
          <a:prstGeom prst="rect">
            <a:avLst/>
          </a:prstGeom>
          <a:noFill/>
          <a:ln>
            <a:noFill/>
          </a:ln>
        </p:spPr>
        <p:txBody>
          <a:bodyPr spcFirstLastPara="1" wrap="square" lIns="0" tIns="0" rIns="0" bIns="0" anchor="t" anchorCtr="0">
            <a:noAutofit/>
          </a:bodyPr>
          <a:lstStyle/>
          <a:p>
            <a:pPr marL="342900" indent="-342900">
              <a:spcBef>
                <a:spcPts val="0"/>
              </a:spcBef>
              <a:buFont typeface="Wingdings" panose="05000000000000000000" pitchFamily="2" charset="2"/>
              <a:buChar char="v"/>
            </a:pPr>
            <a:r>
              <a:rPr lang="en-US" sz="2400" dirty="0"/>
              <a:t>Describe traditional and digital resources used for researching primary, secondary and tertiary sources of information. </a:t>
            </a:r>
          </a:p>
          <a:p>
            <a:pPr marL="342900" indent="-342900">
              <a:spcBef>
                <a:spcPts val="0"/>
              </a:spcBef>
              <a:buFont typeface="Wingdings" panose="05000000000000000000" pitchFamily="2" charset="2"/>
              <a:buChar char="v"/>
            </a:pPr>
            <a:r>
              <a:rPr lang="en-US" sz="2400" dirty="0"/>
              <a:t>Discuss sources of library and digital information, and identify criteria used to evaluate them.</a:t>
            </a:r>
          </a:p>
          <a:p>
            <a:pPr marL="342900" indent="-342900">
              <a:spcBef>
                <a:spcPts val="0"/>
              </a:spcBef>
              <a:buFont typeface="Wingdings" panose="05000000000000000000" pitchFamily="2" charset="2"/>
              <a:buChar char="v"/>
            </a:pPr>
            <a:r>
              <a:rPr lang="en-US" sz="2400" dirty="0"/>
              <a:t>Describe the features of an effective literature review.</a:t>
            </a:r>
          </a:p>
          <a:p>
            <a:pPr marL="342900" indent="-342900">
              <a:spcBef>
                <a:spcPts val="0"/>
              </a:spcBef>
              <a:buFont typeface="Wingdings" panose="05000000000000000000" pitchFamily="2" charset="2"/>
              <a:buChar char="v"/>
            </a:pPr>
            <a:r>
              <a:rPr lang="en-AU" sz="2400" dirty="0"/>
              <a:t>Explain the role  of critical thinking  in academic work. </a:t>
            </a:r>
          </a:p>
          <a:p>
            <a:pPr marL="342900" indent="-342900">
              <a:spcBef>
                <a:spcPts val="0"/>
              </a:spcBef>
              <a:buFont typeface="Wingdings" panose="05000000000000000000" pitchFamily="2" charset="2"/>
              <a:buChar char="v"/>
            </a:pPr>
            <a:r>
              <a:rPr lang="en-AU" sz="2400" dirty="0"/>
              <a:t>Evaluate  the  logic in an argument by identifying  the relationship  between the premise(position or purpose  statement ) and the conclusion.</a:t>
            </a:r>
          </a:p>
          <a:p>
            <a:pPr marL="342900" indent="-342900">
              <a:spcBef>
                <a:spcPts val="0"/>
              </a:spcBef>
              <a:buFont typeface="Wingdings" panose="05000000000000000000" pitchFamily="2" charset="2"/>
              <a:buChar char="v"/>
            </a:pPr>
            <a:r>
              <a:rPr lang="en-AU" sz="2400" dirty="0"/>
              <a:t>Identify techniques to  persuasion and explain how  they influence  others to  change  attitudes or take an action </a:t>
            </a:r>
            <a:endParaRPr sz="2400" dirty="0"/>
          </a:p>
          <a:p>
            <a:pPr marL="628635" indent="-527037">
              <a:buFont typeface="Arial" panose="020B0604020202020204" pitchFamily="34" charset="0"/>
              <a:buChar char="•"/>
            </a:pPr>
            <a:endParaRPr sz="2400" dirty="0"/>
          </a:p>
          <a:p>
            <a:pPr marL="628635" indent="-527037"/>
            <a:endParaRPr sz="24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5"/>
          <p:cNvSpPr txBox="1">
            <a:spLocks noGrp="1"/>
          </p:cNvSpPr>
          <p:nvPr>
            <p:ph type="title"/>
          </p:nvPr>
        </p:nvSpPr>
        <p:spPr>
          <a:xfrm>
            <a:off x="609600" y="372546"/>
            <a:ext cx="10972800" cy="1097279"/>
          </a:xfrm>
          <a:prstGeom prst="rect">
            <a:avLst/>
          </a:prstGeom>
          <a:noFill/>
          <a:ln>
            <a:noFill/>
          </a:ln>
        </p:spPr>
        <p:txBody>
          <a:bodyPr spcFirstLastPara="1" wrap="square" lIns="0" tIns="0" rIns="0" bIns="0" anchor="t" anchorCtr="0">
            <a:noAutofit/>
          </a:bodyPr>
          <a:lstStyle/>
          <a:p>
            <a:pPr lvl="0"/>
            <a:r>
              <a:rPr lang="en-AU" dirty="0">
                <a:solidFill>
                  <a:srgbClr val="FF0000"/>
                </a:solidFill>
              </a:rPr>
              <a:t>Logic and argument </a:t>
            </a:r>
            <a:r>
              <a:rPr lang="en-US" sz="2400" dirty="0">
                <a:solidFill>
                  <a:srgbClr val="FF0000"/>
                </a:solidFill>
              </a:rPr>
              <a:t>(1 of 3)</a:t>
            </a:r>
            <a:endParaRPr lang="en-AU" sz="2400" dirty="0">
              <a:solidFill>
                <a:srgbClr val="FF0000"/>
              </a:solidFill>
            </a:endParaRPr>
          </a:p>
        </p:txBody>
      </p:sp>
      <p:sp>
        <p:nvSpPr>
          <p:cNvPr id="155" name="Google Shape;155;p5"/>
          <p:cNvSpPr txBox="1">
            <a:spLocks noGrp="1"/>
          </p:cNvSpPr>
          <p:nvPr>
            <p:ph idx="1"/>
          </p:nvPr>
        </p:nvSpPr>
        <p:spPr>
          <a:prstGeom prst="rect">
            <a:avLst/>
          </a:prstGeom>
          <a:noFill/>
          <a:ln>
            <a:noFill/>
          </a:ln>
        </p:spPr>
        <p:txBody>
          <a:bodyPr spcFirstLastPara="1" wrap="square" lIns="0" tIns="0" rIns="0" bIns="0" anchor="t" anchorCtr="0">
            <a:noAutofit/>
          </a:bodyPr>
          <a:lstStyle/>
          <a:p>
            <a:pPr marL="256026" indent="-256026">
              <a:spcBef>
                <a:spcPts val="600"/>
              </a:spcBef>
              <a:buSzPts val="2400"/>
            </a:pPr>
            <a:r>
              <a:rPr lang="en-AU" sz="2400" dirty="0"/>
              <a:t>Premise: a proposition or claim on which an argument is based or from which a conclusion is drawn.</a:t>
            </a:r>
          </a:p>
          <a:p>
            <a:pPr marL="256026" indent="-256026">
              <a:spcBef>
                <a:spcPts val="600"/>
              </a:spcBef>
              <a:buSzPts val="2400"/>
            </a:pPr>
            <a:r>
              <a:rPr lang="en-AU" sz="2400" dirty="0"/>
              <a:t>Conclusion: an idea that requires other ideas to support it.</a:t>
            </a:r>
          </a:p>
          <a:p>
            <a:pPr marL="256026" indent="-256026">
              <a:spcBef>
                <a:spcPts val="600"/>
              </a:spcBef>
              <a:buSzPts val="2400"/>
            </a:pPr>
            <a:r>
              <a:rPr lang="en-AU" sz="2400" dirty="0"/>
              <a:t>Deductive and inductive arguments</a:t>
            </a:r>
          </a:p>
          <a:p>
            <a:pPr marL="713214" lvl="1" indent="-256026">
              <a:buSzPts val="2400"/>
            </a:pPr>
            <a:r>
              <a:rPr lang="en-AU" sz="2400" dirty="0"/>
              <a:t>Deductive: based on logical necessity—if you can accept the premise, you must also accept the conclusion.</a:t>
            </a:r>
          </a:p>
          <a:p>
            <a:pPr marL="713214" lvl="1" indent="-256026">
              <a:buSzPts val="2400"/>
            </a:pPr>
            <a:r>
              <a:rPr lang="en-AU" sz="2400" dirty="0"/>
              <a:t>Inductive: based on probability—what conclusion is most likely to be expected or believed from the available evidence.</a:t>
            </a:r>
          </a:p>
          <a:p>
            <a:pPr marL="713214" lvl="1" indent="-256026">
              <a:buSzPts val="2400"/>
            </a:pPr>
            <a:r>
              <a:rPr lang="en-AU" sz="2400" dirty="0"/>
              <a:t>Syllogism: contains at least two premises—a major and a minor premise—leading to a conclusion.</a:t>
            </a:r>
          </a:p>
          <a:p>
            <a:pPr marL="256026" indent="-256026">
              <a:spcBef>
                <a:spcPts val="600"/>
              </a:spcBef>
              <a:buSzPts val="2400"/>
            </a:pPr>
            <a:endParaRPr lang="en-AU" sz="2400" dirty="0"/>
          </a:p>
        </p:txBody>
      </p:sp>
    </p:spTree>
    <p:extLst>
      <p:ext uri="{BB962C8B-B14F-4D97-AF65-F5344CB8AC3E}">
        <p14:creationId xmlns:p14="http://schemas.microsoft.com/office/powerpoint/2010/main" val="17271720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7"/>
          <p:cNvSpPr txBox="1">
            <a:spLocks noGrp="1"/>
          </p:cNvSpPr>
          <p:nvPr>
            <p:ph type="title"/>
          </p:nvPr>
        </p:nvSpPr>
        <p:spPr>
          <a:xfrm>
            <a:off x="609600" y="-198974"/>
            <a:ext cx="10972800" cy="1097279"/>
          </a:xfrm>
          <a:prstGeom prst="rect">
            <a:avLst/>
          </a:prstGeom>
          <a:noFill/>
          <a:ln>
            <a:noFill/>
          </a:ln>
        </p:spPr>
        <p:txBody>
          <a:bodyPr spcFirstLastPara="1" wrap="square" lIns="0" tIns="0" rIns="0" bIns="0" anchor="b" anchorCtr="0">
            <a:spAutoFit/>
          </a:bodyPr>
          <a:lstStyle/>
          <a:p>
            <a:r>
              <a:rPr lang="en-US" dirty="0">
                <a:solidFill>
                  <a:srgbClr val="FF0000"/>
                </a:solidFill>
              </a:rPr>
              <a:t>Figure 15.1</a:t>
            </a:r>
            <a:endParaRPr dirty="0">
              <a:solidFill>
                <a:srgbClr val="FF0000"/>
              </a:solidFill>
            </a:endParaRPr>
          </a:p>
        </p:txBody>
      </p:sp>
      <p:sp>
        <p:nvSpPr>
          <p:cNvPr id="168" name="Google Shape;168;p7" descr="This figure shows six factors that influence culture (norms and values). Each factor is connected with a line to 'Culture (norms and values)', which appears in the centre of the diagram. The factors are: Language, religion, education, economic philosophy, political system and social structure."/>
          <p:cNvSpPr txBox="1">
            <a:spLocks noGrp="1"/>
          </p:cNvSpPr>
          <p:nvPr>
            <p:ph idx="1"/>
          </p:nvPr>
        </p:nvSpPr>
        <p:spPr>
          <a:xfrm>
            <a:off x="609600" y="1028687"/>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AU" dirty="0">
                <a:solidFill>
                  <a:srgbClr val="FF0000"/>
                </a:solidFill>
              </a:rPr>
              <a:t>Components in a good argument</a:t>
            </a:r>
            <a:endParaRPr dirty="0">
              <a:solidFill>
                <a:srgbClr val="FF0000"/>
              </a:solidFill>
            </a:endParaRPr>
          </a:p>
        </p:txBody>
      </p:sp>
      <p:pic>
        <p:nvPicPr>
          <p:cNvPr id="5" name="Picture 4" descr="This figure presents the five components of a good argument. Each component is listed in a box with an arrow pointing to the next component. In order they are:&#10;A thesis that declares the writer’s or speaker’s position on the problem.&#10;An acknowledgement of opposing or other points of view.&#10;A set of clearly defined premises that illustrate the argument’s line of reasoning.&#10;Evidence that validates the argument’s premises.&#10;A conclusion that convinces the audience the argument has been made soundly and persuasively.&#10;">
            <a:extLst>
              <a:ext uri="{FF2B5EF4-FFF2-40B4-BE49-F238E27FC236}">
                <a16:creationId xmlns:a16="http://schemas.microsoft.com/office/drawing/2014/main" id="{B8842049-D384-46D9-B079-9DBC08E6B4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7891" y="1595120"/>
            <a:ext cx="9456218" cy="4348480"/>
          </a:xfrm>
          <a:prstGeom prst="rect">
            <a:avLst/>
          </a:prstGeom>
        </p:spPr>
      </p:pic>
    </p:spTree>
    <p:extLst>
      <p:ext uri="{BB962C8B-B14F-4D97-AF65-F5344CB8AC3E}">
        <p14:creationId xmlns:p14="http://schemas.microsoft.com/office/powerpoint/2010/main" val="1363053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7"/>
          <p:cNvSpPr txBox="1">
            <a:spLocks noGrp="1"/>
          </p:cNvSpPr>
          <p:nvPr>
            <p:ph type="title"/>
          </p:nvPr>
        </p:nvSpPr>
        <p:spPr>
          <a:xfrm>
            <a:off x="609600" y="-127534"/>
            <a:ext cx="10972800" cy="1097279"/>
          </a:xfrm>
          <a:prstGeom prst="rect">
            <a:avLst/>
          </a:prstGeom>
          <a:noFill/>
          <a:ln>
            <a:noFill/>
          </a:ln>
        </p:spPr>
        <p:txBody>
          <a:bodyPr spcFirstLastPara="1" wrap="square" lIns="0" tIns="0" rIns="0" bIns="0" anchor="b" anchorCtr="0">
            <a:spAutoFit/>
          </a:bodyPr>
          <a:lstStyle/>
          <a:p>
            <a:r>
              <a:rPr lang="en-US" dirty="0">
                <a:solidFill>
                  <a:srgbClr val="FF0000"/>
                </a:solidFill>
              </a:rPr>
              <a:t>Table 15.3</a:t>
            </a:r>
            <a:endParaRPr dirty="0">
              <a:solidFill>
                <a:srgbClr val="FF0000"/>
              </a:solidFill>
            </a:endParaRPr>
          </a:p>
        </p:txBody>
      </p:sp>
      <p:sp>
        <p:nvSpPr>
          <p:cNvPr id="168" name="Google Shape;168;p7"/>
          <p:cNvSpPr txBox="1">
            <a:spLocks noGrp="1"/>
          </p:cNvSpPr>
          <p:nvPr>
            <p:ph idx="1"/>
          </p:nvPr>
        </p:nvSpPr>
        <p:spPr>
          <a:xfrm>
            <a:off x="609600" y="1028687"/>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AU" dirty="0">
                <a:solidFill>
                  <a:srgbClr val="FF0000"/>
                </a:solidFill>
              </a:rPr>
              <a:t>Deductive and inductive logic</a:t>
            </a:r>
            <a:endParaRPr dirty="0">
              <a:solidFill>
                <a:srgbClr val="FF0000"/>
              </a:solidFill>
            </a:endParaRPr>
          </a:p>
        </p:txBody>
      </p:sp>
      <p:pic>
        <p:nvPicPr>
          <p:cNvPr id="5" name="Picture 4" descr="This table differentiates between deductive and inductive logic. It is divided into two columns, with deductive logic on the left and inductive logic on the right. The text reads as follows:&#10;Deductive logic: &#10;• Applies general principles to reach specific conclusions&#10;• Enables predictions to be made about future events&#10;• Enables fast decision making on the basis of experience and existing knowledge&#10;• Restricts thinking by discounting conclusions drawn from other types of thinking (e.g. lateral and creative)&#10;• Leads to false conclusions when the premises are incorrect&#10;Inductive logic: &#10;• Examines specific information to derive a general principle&#10;• Creates predictive models of truth based on personal observation and experience&#10;• Allows for sampling of a large target audience to save time and money&#10;• Produces wrong conclusions about the target population if the sampling methodology is weak&#10;• Invites overgeneralisation, particularly if data contradict the researcher’s premise&#10;">
            <a:extLst>
              <a:ext uri="{FF2B5EF4-FFF2-40B4-BE49-F238E27FC236}">
                <a16:creationId xmlns:a16="http://schemas.microsoft.com/office/drawing/2014/main" id="{D3D16059-23DE-4CD1-A96D-AFBC434D05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920" y="1640721"/>
            <a:ext cx="9944161" cy="4031417"/>
          </a:xfrm>
          <a:prstGeom prst="rect">
            <a:avLst/>
          </a:prstGeom>
        </p:spPr>
      </p:pic>
    </p:spTree>
    <p:extLst>
      <p:ext uri="{BB962C8B-B14F-4D97-AF65-F5344CB8AC3E}">
        <p14:creationId xmlns:p14="http://schemas.microsoft.com/office/powerpoint/2010/main" val="9406645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5"/>
          <p:cNvSpPr txBox="1">
            <a:spLocks noGrp="1"/>
          </p:cNvSpPr>
          <p:nvPr>
            <p:ph type="title"/>
          </p:nvPr>
        </p:nvSpPr>
        <p:spPr>
          <a:xfrm>
            <a:off x="609600" y="358258"/>
            <a:ext cx="10972800" cy="1097279"/>
          </a:xfrm>
          <a:prstGeom prst="rect">
            <a:avLst/>
          </a:prstGeom>
          <a:noFill/>
          <a:ln>
            <a:noFill/>
          </a:ln>
        </p:spPr>
        <p:txBody>
          <a:bodyPr spcFirstLastPara="1" wrap="square" lIns="0" tIns="0" rIns="0" bIns="0" anchor="t" anchorCtr="0">
            <a:noAutofit/>
          </a:bodyPr>
          <a:lstStyle/>
          <a:p>
            <a:pPr lvl="0"/>
            <a:r>
              <a:rPr lang="en-AU" dirty="0">
                <a:solidFill>
                  <a:srgbClr val="FF0000"/>
                </a:solidFill>
              </a:rPr>
              <a:t>Logic and argument </a:t>
            </a:r>
            <a:r>
              <a:rPr lang="en-US" sz="2400" dirty="0">
                <a:solidFill>
                  <a:srgbClr val="FF0000"/>
                </a:solidFill>
              </a:rPr>
              <a:t>(2 of 3)</a:t>
            </a:r>
            <a:endParaRPr lang="en-AU" sz="2400" dirty="0">
              <a:solidFill>
                <a:srgbClr val="FF0000"/>
              </a:solidFill>
            </a:endParaRPr>
          </a:p>
        </p:txBody>
      </p:sp>
      <p:sp>
        <p:nvSpPr>
          <p:cNvPr id="155" name="Google Shape;155;p5"/>
          <p:cNvSpPr txBox="1">
            <a:spLocks noGrp="1"/>
          </p:cNvSpPr>
          <p:nvPr>
            <p:ph idx="1"/>
          </p:nvPr>
        </p:nvSpPr>
        <p:spPr>
          <a:prstGeom prst="rect">
            <a:avLst/>
          </a:prstGeom>
          <a:noFill/>
          <a:ln>
            <a:noFill/>
          </a:ln>
        </p:spPr>
        <p:txBody>
          <a:bodyPr spcFirstLastPara="1" wrap="square" lIns="0" tIns="0" rIns="0" bIns="0" anchor="t" anchorCtr="0">
            <a:noAutofit/>
          </a:bodyPr>
          <a:lstStyle/>
          <a:p>
            <a:pPr marL="256026" indent="-256026">
              <a:spcBef>
                <a:spcPts val="600"/>
              </a:spcBef>
              <a:buSzPts val="2400"/>
            </a:pPr>
            <a:r>
              <a:rPr lang="en-AU" sz="2400" dirty="0"/>
              <a:t>Generalisations: give a general, rather than a specific, character to a subject</a:t>
            </a:r>
          </a:p>
          <a:p>
            <a:pPr marL="713214" lvl="1" indent="-256026">
              <a:buSzPts val="2400"/>
            </a:pPr>
            <a:r>
              <a:rPr lang="en-AU" sz="2400" dirty="0"/>
              <a:t>Fallacy: a type of logical error that leads to a false statement or belief </a:t>
            </a:r>
          </a:p>
          <a:p>
            <a:pPr marL="713214" lvl="1" indent="-256026">
              <a:buSzPts val="2400"/>
            </a:pPr>
            <a:r>
              <a:rPr lang="en-AU" sz="2400" dirty="0"/>
              <a:t>Sampling: the analysis of a group by determining the characteristics of a significant percentage of its members chosen at random.</a:t>
            </a:r>
          </a:p>
          <a:p>
            <a:pPr marL="256026" indent="-256026">
              <a:buSzPts val="2400"/>
            </a:pPr>
            <a:r>
              <a:rPr lang="en-AU" sz="2400" dirty="0"/>
              <a:t>Assumptions and evidence</a:t>
            </a:r>
          </a:p>
          <a:p>
            <a:pPr marL="713214" lvl="1" indent="-256026">
              <a:buSzPts val="2400"/>
            </a:pPr>
            <a:r>
              <a:rPr lang="en-AU" sz="2400" dirty="0"/>
              <a:t>Assumption: an unstated reason that must be true for an argument to work but that is not explicitly stated</a:t>
            </a:r>
          </a:p>
          <a:p>
            <a:pPr marL="713214" lvl="1" indent="-256026">
              <a:buSzPts val="2400"/>
            </a:pPr>
            <a:r>
              <a:rPr lang="en-AU" sz="2400" dirty="0"/>
              <a:t>Evidence: anything used to determine or demonstrate the truth of an assertion</a:t>
            </a:r>
          </a:p>
          <a:p>
            <a:pPr marL="256026" indent="-256026">
              <a:spcBef>
                <a:spcPts val="600"/>
              </a:spcBef>
              <a:buSzPts val="2400"/>
            </a:pPr>
            <a:endParaRPr lang="en-AU" sz="2400" dirty="0"/>
          </a:p>
        </p:txBody>
      </p:sp>
    </p:spTree>
    <p:extLst>
      <p:ext uri="{BB962C8B-B14F-4D97-AF65-F5344CB8AC3E}">
        <p14:creationId xmlns:p14="http://schemas.microsoft.com/office/powerpoint/2010/main" val="24959233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5"/>
          <p:cNvSpPr txBox="1">
            <a:spLocks noGrp="1"/>
          </p:cNvSpPr>
          <p:nvPr>
            <p:ph type="title"/>
          </p:nvPr>
        </p:nvSpPr>
        <p:spPr>
          <a:xfrm>
            <a:off x="595312" y="358258"/>
            <a:ext cx="10972800" cy="1097279"/>
          </a:xfrm>
          <a:prstGeom prst="rect">
            <a:avLst/>
          </a:prstGeom>
          <a:noFill/>
          <a:ln>
            <a:noFill/>
          </a:ln>
        </p:spPr>
        <p:txBody>
          <a:bodyPr spcFirstLastPara="1" wrap="square" lIns="0" tIns="0" rIns="0" bIns="0" anchor="t" anchorCtr="0">
            <a:noAutofit/>
          </a:bodyPr>
          <a:lstStyle/>
          <a:p>
            <a:pPr lvl="0"/>
            <a:r>
              <a:rPr lang="en-AU" dirty="0">
                <a:solidFill>
                  <a:srgbClr val="FF0000"/>
                </a:solidFill>
              </a:rPr>
              <a:t>Logic and argument </a:t>
            </a:r>
            <a:r>
              <a:rPr lang="en-US" sz="2400" dirty="0">
                <a:solidFill>
                  <a:srgbClr val="FF0000"/>
                </a:solidFill>
              </a:rPr>
              <a:t>(3 of 3)</a:t>
            </a:r>
            <a:endParaRPr lang="en-AU" sz="2400" dirty="0">
              <a:solidFill>
                <a:srgbClr val="FF0000"/>
              </a:solidFill>
            </a:endParaRPr>
          </a:p>
        </p:txBody>
      </p:sp>
      <p:sp>
        <p:nvSpPr>
          <p:cNvPr id="155" name="Google Shape;155;p5"/>
          <p:cNvSpPr txBox="1">
            <a:spLocks noGrp="1"/>
          </p:cNvSpPr>
          <p:nvPr>
            <p:ph idx="1"/>
          </p:nvPr>
        </p:nvSpPr>
        <p:spPr>
          <a:prstGeom prst="rect">
            <a:avLst/>
          </a:prstGeom>
          <a:noFill/>
          <a:ln>
            <a:noFill/>
          </a:ln>
        </p:spPr>
        <p:txBody>
          <a:bodyPr spcFirstLastPara="1" wrap="square" lIns="0" tIns="0" rIns="0" bIns="0" anchor="t" anchorCtr="0">
            <a:noAutofit/>
          </a:bodyPr>
          <a:lstStyle/>
          <a:p>
            <a:pPr marL="256026" indent="-256026">
              <a:lnSpc>
                <a:spcPct val="150000"/>
              </a:lnSpc>
              <a:spcBef>
                <a:spcPts val="600"/>
              </a:spcBef>
              <a:buSzPts val="2400"/>
            </a:pPr>
            <a:r>
              <a:rPr lang="en-AU" sz="2400" dirty="0"/>
              <a:t>Inference and conclusions</a:t>
            </a:r>
          </a:p>
          <a:p>
            <a:pPr marL="713214" lvl="1" indent="-256026">
              <a:lnSpc>
                <a:spcPct val="150000"/>
              </a:lnSpc>
              <a:buSzPts val="2400"/>
            </a:pPr>
            <a:r>
              <a:rPr lang="en-AU" sz="2400" dirty="0"/>
              <a:t>Inference: the process of deriving a conclusion</a:t>
            </a:r>
          </a:p>
          <a:p>
            <a:pPr marL="713214" lvl="1" indent="-256026">
              <a:lnSpc>
                <a:spcPct val="150000"/>
              </a:lnSpc>
              <a:buSzPts val="2400"/>
            </a:pPr>
            <a:r>
              <a:rPr lang="en-AU" sz="2400" dirty="0"/>
              <a:t>Opinion a belief held with confidence but not substantiated by positive knowledge or proof</a:t>
            </a:r>
          </a:p>
          <a:p>
            <a:pPr marL="256026" indent="-256026">
              <a:lnSpc>
                <a:spcPct val="150000"/>
              </a:lnSpc>
              <a:buSzPts val="2400"/>
            </a:pPr>
            <a:r>
              <a:rPr lang="en-AU" sz="2400" dirty="0"/>
              <a:t>Fallacies—false arguments</a:t>
            </a:r>
          </a:p>
          <a:p>
            <a:pPr marL="256026" indent="-256026">
              <a:lnSpc>
                <a:spcPct val="150000"/>
              </a:lnSpc>
              <a:spcBef>
                <a:spcPts val="600"/>
              </a:spcBef>
              <a:buSzPts val="2400"/>
            </a:pPr>
            <a:endParaRPr lang="en-AU" sz="2400" dirty="0"/>
          </a:p>
        </p:txBody>
      </p:sp>
    </p:spTree>
    <p:extLst>
      <p:ext uri="{BB962C8B-B14F-4D97-AF65-F5344CB8AC3E}">
        <p14:creationId xmlns:p14="http://schemas.microsoft.com/office/powerpoint/2010/main" val="37068087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5"/>
          <p:cNvSpPr txBox="1">
            <a:spLocks noGrp="1"/>
          </p:cNvSpPr>
          <p:nvPr>
            <p:ph type="title"/>
          </p:nvPr>
        </p:nvSpPr>
        <p:spPr>
          <a:xfrm>
            <a:off x="623889" y="443986"/>
            <a:ext cx="10972800" cy="1097279"/>
          </a:xfrm>
          <a:prstGeom prst="rect">
            <a:avLst/>
          </a:prstGeom>
          <a:noFill/>
          <a:ln>
            <a:noFill/>
          </a:ln>
        </p:spPr>
        <p:txBody>
          <a:bodyPr spcFirstLastPara="1" wrap="square" lIns="0" tIns="0" rIns="0" bIns="0" anchor="t" anchorCtr="0">
            <a:noAutofit/>
          </a:bodyPr>
          <a:lstStyle/>
          <a:p>
            <a:pPr lvl="0"/>
            <a:r>
              <a:rPr lang="en-AU" dirty="0">
                <a:solidFill>
                  <a:srgbClr val="FF0000"/>
                </a:solidFill>
              </a:rPr>
              <a:t>The role of persuasion </a:t>
            </a:r>
            <a:r>
              <a:rPr lang="en-US" sz="2400" dirty="0">
                <a:solidFill>
                  <a:srgbClr val="FF0000"/>
                </a:solidFill>
              </a:rPr>
              <a:t>(1 of 2)</a:t>
            </a:r>
            <a:endParaRPr lang="en-AU" sz="2400" dirty="0">
              <a:solidFill>
                <a:srgbClr val="FF0000"/>
              </a:solidFill>
            </a:endParaRPr>
          </a:p>
        </p:txBody>
      </p:sp>
      <p:sp>
        <p:nvSpPr>
          <p:cNvPr id="155" name="Google Shape;155;p5"/>
          <p:cNvSpPr txBox="1">
            <a:spLocks noGrp="1"/>
          </p:cNvSpPr>
          <p:nvPr>
            <p:ph idx="1"/>
          </p:nvPr>
        </p:nvSpPr>
        <p:spPr>
          <a:prstGeom prst="rect">
            <a:avLst/>
          </a:prstGeom>
          <a:noFill/>
          <a:ln>
            <a:noFill/>
          </a:ln>
        </p:spPr>
        <p:txBody>
          <a:bodyPr spcFirstLastPara="1" wrap="square" lIns="0" tIns="0" rIns="0" bIns="0" anchor="t" anchorCtr="0">
            <a:noAutofit/>
          </a:bodyPr>
          <a:lstStyle/>
          <a:p>
            <a:pPr marL="256026" indent="-256026">
              <a:spcBef>
                <a:spcPts val="600"/>
              </a:spcBef>
              <a:buSzPts val="2400"/>
            </a:pPr>
            <a:r>
              <a:rPr lang="en-AU" sz="2400" dirty="0"/>
              <a:t>Persuasion: the process of motivating or influencing another to change their beliefs or behaviour through moral or logical argument</a:t>
            </a:r>
          </a:p>
          <a:p>
            <a:pPr marL="256026" indent="-256026">
              <a:spcBef>
                <a:spcPts val="600"/>
              </a:spcBef>
              <a:buSzPts val="2400"/>
            </a:pPr>
            <a:r>
              <a:rPr lang="en-AU" sz="2400" dirty="0"/>
              <a:t>Persuasive argument</a:t>
            </a:r>
          </a:p>
          <a:p>
            <a:pPr marL="713214" lvl="1" indent="-256026">
              <a:buSzPts val="2400"/>
            </a:pPr>
            <a:r>
              <a:rPr lang="en-AU" sz="2400" dirty="0"/>
              <a:t>Rhetorical mix</a:t>
            </a:r>
          </a:p>
          <a:p>
            <a:pPr marL="1170403" lvl="2" indent="-256026">
              <a:buSzPts val="2400"/>
            </a:pPr>
            <a:r>
              <a:rPr lang="en-AU" sz="2400" dirty="0"/>
              <a:t>Logos: appeal to logic</a:t>
            </a:r>
          </a:p>
          <a:p>
            <a:pPr marL="1170403" lvl="2" indent="-256026">
              <a:buSzPts val="2400"/>
            </a:pPr>
            <a:r>
              <a:rPr lang="en-AU" sz="2400" dirty="0"/>
              <a:t>Pathos: appeal to emotions</a:t>
            </a:r>
          </a:p>
          <a:p>
            <a:pPr marL="1170403" lvl="2" indent="-256026">
              <a:buSzPts val="2400"/>
            </a:pPr>
            <a:r>
              <a:rPr lang="en-AU" sz="2400" dirty="0"/>
              <a:t>Ethos: appeal to credibility</a:t>
            </a:r>
          </a:p>
          <a:p>
            <a:pPr marL="713214" lvl="1" indent="-256026">
              <a:buSzPts val="2400"/>
              <a:tabLst>
                <a:tab pos="4033738" algn="l"/>
              </a:tabLst>
            </a:pPr>
            <a:r>
              <a:rPr lang="en-AU" sz="2400" dirty="0"/>
              <a:t>Features-benefits mix</a:t>
            </a:r>
          </a:p>
          <a:p>
            <a:pPr marL="713214" lvl="1" indent="-256026">
              <a:buSzPts val="2400"/>
              <a:tabLst>
                <a:tab pos="4033738" algn="l"/>
              </a:tabLst>
            </a:pPr>
            <a:r>
              <a:rPr lang="en-AU" sz="2400" dirty="0"/>
              <a:t>Appeals to emotion</a:t>
            </a:r>
          </a:p>
        </p:txBody>
      </p:sp>
    </p:spTree>
    <p:extLst>
      <p:ext uri="{BB962C8B-B14F-4D97-AF65-F5344CB8AC3E}">
        <p14:creationId xmlns:p14="http://schemas.microsoft.com/office/powerpoint/2010/main" val="19258630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7"/>
          <p:cNvSpPr txBox="1">
            <a:spLocks noGrp="1"/>
          </p:cNvSpPr>
          <p:nvPr>
            <p:ph type="title"/>
          </p:nvPr>
        </p:nvSpPr>
        <p:spPr>
          <a:xfrm>
            <a:off x="609600" y="-213262"/>
            <a:ext cx="10972800" cy="1097279"/>
          </a:xfrm>
          <a:prstGeom prst="rect">
            <a:avLst/>
          </a:prstGeom>
          <a:noFill/>
          <a:ln>
            <a:noFill/>
          </a:ln>
        </p:spPr>
        <p:txBody>
          <a:bodyPr spcFirstLastPara="1" wrap="square" lIns="0" tIns="0" rIns="0" bIns="0" anchor="b" anchorCtr="0">
            <a:spAutoFit/>
          </a:bodyPr>
          <a:lstStyle/>
          <a:p>
            <a:r>
              <a:rPr lang="en-US" dirty="0">
                <a:solidFill>
                  <a:srgbClr val="FF0000"/>
                </a:solidFill>
              </a:rPr>
              <a:t>Figure 15.2</a:t>
            </a:r>
            <a:endParaRPr dirty="0">
              <a:solidFill>
                <a:srgbClr val="FF0000"/>
              </a:solidFill>
            </a:endParaRPr>
          </a:p>
        </p:txBody>
      </p:sp>
      <p:sp>
        <p:nvSpPr>
          <p:cNvPr id="168" name="Google Shape;168;p7" descr="This figure shows six factors that influence culture (norms and values). Each factor is connected with a line to 'Culture (norms and values)', which appears in the centre of the diagram. The factors are: Language, religion, education, economic philosophy, political system and social structure."/>
          <p:cNvSpPr txBox="1">
            <a:spLocks noGrp="1"/>
          </p:cNvSpPr>
          <p:nvPr>
            <p:ph idx="1"/>
          </p:nvPr>
        </p:nvSpPr>
        <p:spPr>
          <a:xfrm>
            <a:off x="609600" y="1014399"/>
            <a:ext cx="10972800" cy="4428411"/>
          </a:xfrm>
          <a:prstGeom prst="rect">
            <a:avLst/>
          </a:prstGeom>
          <a:noFill/>
          <a:ln>
            <a:noFill/>
          </a:ln>
        </p:spPr>
        <p:txBody>
          <a:bodyPr spcFirstLastPara="1" wrap="square" lIns="0" tIns="0" rIns="0" bIns="0" anchor="t" anchorCtr="0">
            <a:noAutofit/>
          </a:bodyPr>
          <a:lstStyle/>
          <a:p>
            <a:pPr marL="0" indent="0">
              <a:spcBef>
                <a:spcPts val="0"/>
              </a:spcBef>
            </a:pPr>
            <a:r>
              <a:rPr lang="en-AU" dirty="0">
                <a:solidFill>
                  <a:srgbClr val="FF0000"/>
                </a:solidFill>
              </a:rPr>
              <a:t>Three types of rhetorical appeal</a:t>
            </a:r>
            <a:endParaRPr dirty="0">
              <a:solidFill>
                <a:srgbClr val="FF0000"/>
              </a:solidFill>
            </a:endParaRPr>
          </a:p>
        </p:txBody>
      </p:sp>
      <p:pic>
        <p:nvPicPr>
          <p:cNvPr id="6" name="Picture 5" descr="This figure presents three types of rhetorical appeal. Each component is listed in a box with an arrow pointing to the next component. In order they are:&#10;Appeal to logos is a rational appeal to the audience’s ability to reason supported by proof for the claim.&#10;Appeal to pathos is an emotional appeal to the audience’s sympathy and empathy supported by evidence designed to appeal to the emotions.&#10;Appeal to ethos is an ethical appeal to the audience to trust an expert’s credibility and authority to support a claim.&#10;">
            <a:extLst>
              <a:ext uri="{FF2B5EF4-FFF2-40B4-BE49-F238E27FC236}">
                <a16:creationId xmlns:a16="http://schemas.microsoft.com/office/drawing/2014/main" id="{E0AC1D8E-EDA0-4622-9D77-1494C670C7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2466" y="1512293"/>
            <a:ext cx="9447069" cy="4376216"/>
          </a:xfrm>
          <a:prstGeom prst="rect">
            <a:avLst/>
          </a:prstGeom>
        </p:spPr>
      </p:pic>
    </p:spTree>
    <p:extLst>
      <p:ext uri="{BB962C8B-B14F-4D97-AF65-F5344CB8AC3E}">
        <p14:creationId xmlns:p14="http://schemas.microsoft.com/office/powerpoint/2010/main" val="24726588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5"/>
          <p:cNvSpPr txBox="1">
            <a:spLocks noGrp="1"/>
          </p:cNvSpPr>
          <p:nvPr>
            <p:ph type="title"/>
          </p:nvPr>
        </p:nvSpPr>
        <p:spPr>
          <a:xfrm>
            <a:off x="609600" y="458274"/>
            <a:ext cx="10972800" cy="1097279"/>
          </a:xfrm>
          <a:prstGeom prst="rect">
            <a:avLst/>
          </a:prstGeom>
          <a:noFill/>
          <a:ln>
            <a:noFill/>
          </a:ln>
        </p:spPr>
        <p:txBody>
          <a:bodyPr spcFirstLastPara="1" wrap="square" lIns="0" tIns="0" rIns="0" bIns="0" anchor="t" anchorCtr="0">
            <a:noAutofit/>
          </a:bodyPr>
          <a:lstStyle/>
          <a:p>
            <a:pPr lvl="0"/>
            <a:r>
              <a:rPr lang="en-AU" dirty="0">
                <a:solidFill>
                  <a:srgbClr val="FF0000"/>
                </a:solidFill>
              </a:rPr>
              <a:t>The role of persuasion </a:t>
            </a:r>
            <a:r>
              <a:rPr lang="en-US" sz="2400" dirty="0">
                <a:solidFill>
                  <a:srgbClr val="FF0000"/>
                </a:solidFill>
              </a:rPr>
              <a:t>(2 of </a:t>
            </a:r>
            <a:r>
              <a:rPr lang="en-US" sz="2400" dirty="0"/>
              <a:t>2)</a:t>
            </a:r>
            <a:endParaRPr lang="en-AU" sz="2400" dirty="0"/>
          </a:p>
        </p:txBody>
      </p:sp>
      <p:sp>
        <p:nvSpPr>
          <p:cNvPr id="155" name="Google Shape;155;p5"/>
          <p:cNvSpPr txBox="1">
            <a:spLocks noGrp="1"/>
          </p:cNvSpPr>
          <p:nvPr>
            <p:ph idx="1"/>
          </p:nvPr>
        </p:nvSpPr>
        <p:spPr>
          <a:xfrm>
            <a:off x="609600" y="1233488"/>
            <a:ext cx="10972800" cy="4428411"/>
          </a:xfrm>
          <a:prstGeom prst="rect">
            <a:avLst/>
          </a:prstGeom>
          <a:noFill/>
          <a:ln>
            <a:noFill/>
          </a:ln>
        </p:spPr>
        <p:txBody>
          <a:bodyPr spcFirstLastPara="1" wrap="square" lIns="0" tIns="0" rIns="0" bIns="0" anchor="t" anchorCtr="0">
            <a:noAutofit/>
          </a:bodyPr>
          <a:lstStyle/>
          <a:p>
            <a:pPr marL="256026" indent="-256026">
              <a:spcBef>
                <a:spcPts val="500"/>
              </a:spcBef>
              <a:buSzPts val="2400"/>
            </a:pPr>
            <a:r>
              <a:rPr lang="en-AU" sz="2400" dirty="0"/>
              <a:t>Balance between logic and emotion</a:t>
            </a:r>
          </a:p>
          <a:p>
            <a:pPr marL="713214" lvl="1" indent="-256026">
              <a:spcBef>
                <a:spcPts val="500"/>
              </a:spcBef>
              <a:buSzPts val="2400"/>
            </a:pPr>
            <a:r>
              <a:rPr lang="en-AU" sz="2400" dirty="0"/>
              <a:t>An optimum balance between logic and emotion enhances the credibility of the speaker and captures the audience’s attention</a:t>
            </a:r>
          </a:p>
          <a:p>
            <a:pPr marL="256026" indent="-256026">
              <a:spcBef>
                <a:spcPts val="500"/>
              </a:spcBef>
              <a:buSzPts val="2400"/>
            </a:pPr>
            <a:r>
              <a:rPr lang="en-AU" sz="2400" dirty="0"/>
              <a:t>Credibility</a:t>
            </a:r>
          </a:p>
          <a:p>
            <a:pPr marL="713214" lvl="1" indent="-256026">
              <a:spcBef>
                <a:spcPts val="500"/>
              </a:spcBef>
              <a:buSzPts val="2400"/>
            </a:pPr>
            <a:r>
              <a:rPr lang="en-AU" sz="2400" dirty="0"/>
              <a:t>Education</a:t>
            </a:r>
          </a:p>
          <a:p>
            <a:pPr marL="713214" lvl="1" indent="-256026">
              <a:spcBef>
                <a:spcPts val="500"/>
              </a:spcBef>
              <a:buSzPts val="2400"/>
            </a:pPr>
            <a:r>
              <a:rPr lang="en-AU" sz="2400" dirty="0"/>
              <a:t>Profession</a:t>
            </a:r>
          </a:p>
          <a:p>
            <a:pPr marL="713214" lvl="1" indent="-256026">
              <a:spcBef>
                <a:spcPts val="500"/>
              </a:spcBef>
              <a:buSzPts val="2400"/>
            </a:pPr>
            <a:r>
              <a:rPr lang="en-AU" sz="2400" dirty="0"/>
              <a:t>Personality</a:t>
            </a:r>
          </a:p>
          <a:p>
            <a:pPr marL="713214" lvl="1" indent="-256026">
              <a:spcBef>
                <a:spcPts val="500"/>
              </a:spcBef>
              <a:buSzPts val="2400"/>
            </a:pPr>
            <a:r>
              <a:rPr lang="en-AU" sz="2400" dirty="0"/>
              <a:t>Physical appearance and standard of dress</a:t>
            </a:r>
          </a:p>
          <a:p>
            <a:pPr marL="713214" lvl="1" indent="-256026">
              <a:spcBef>
                <a:spcPts val="500"/>
              </a:spcBef>
              <a:buSzPts val="2400"/>
            </a:pPr>
            <a:r>
              <a:rPr lang="en-AU" sz="2400" dirty="0"/>
              <a:t>Respect for others</a:t>
            </a:r>
          </a:p>
          <a:p>
            <a:pPr marL="713214" lvl="1" indent="-256026">
              <a:spcBef>
                <a:spcPts val="500"/>
              </a:spcBef>
              <a:buSzPts val="2400"/>
            </a:pPr>
            <a:r>
              <a:rPr lang="en-AU" sz="2400" dirty="0"/>
              <a:t>Knowledge of the problem or issue</a:t>
            </a:r>
          </a:p>
          <a:p>
            <a:pPr marL="713214" lvl="1" indent="-256026">
              <a:spcBef>
                <a:spcPts val="500"/>
              </a:spcBef>
              <a:buSzPts val="2400"/>
            </a:pPr>
            <a:r>
              <a:rPr lang="en-AU" sz="2400" dirty="0"/>
              <a:t>Personal and social competence.</a:t>
            </a:r>
          </a:p>
          <a:p>
            <a:pPr marL="0" indent="0">
              <a:spcBef>
                <a:spcPts val="600"/>
              </a:spcBef>
              <a:buSzPts val="2400"/>
              <a:buNone/>
            </a:pPr>
            <a:endParaRPr lang="en-AU" sz="2400" dirty="0"/>
          </a:p>
        </p:txBody>
      </p:sp>
    </p:spTree>
    <p:extLst>
      <p:ext uri="{BB962C8B-B14F-4D97-AF65-F5344CB8AC3E}">
        <p14:creationId xmlns:p14="http://schemas.microsoft.com/office/powerpoint/2010/main" val="33482543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20"/>
          <p:cNvSpPr txBox="1">
            <a:spLocks noGrp="1"/>
          </p:cNvSpPr>
          <p:nvPr>
            <p:ph type="title"/>
          </p:nvPr>
        </p:nvSpPr>
        <p:spPr>
          <a:xfrm>
            <a:off x="635000" y="-127522"/>
            <a:ext cx="10972800" cy="1097279"/>
          </a:xfrm>
          <a:prstGeom prst="rect">
            <a:avLst/>
          </a:prstGeom>
          <a:noFill/>
          <a:ln>
            <a:noFill/>
          </a:ln>
        </p:spPr>
        <p:txBody>
          <a:bodyPr spcFirstLastPara="1" wrap="square" lIns="0" tIns="0" rIns="0" bIns="0" anchor="b" anchorCtr="0">
            <a:noAutofit/>
          </a:bodyPr>
          <a:lstStyle/>
          <a:p>
            <a:r>
              <a:rPr lang="en-US" dirty="0">
                <a:solidFill>
                  <a:srgbClr val="FF0000"/>
                </a:solidFill>
              </a:rPr>
              <a:t>Summary</a:t>
            </a:r>
            <a:endParaRPr dirty="0">
              <a:solidFill>
                <a:srgbClr val="FF0000"/>
              </a:solidFill>
            </a:endParaRPr>
          </a:p>
        </p:txBody>
      </p:sp>
      <p:sp>
        <p:nvSpPr>
          <p:cNvPr id="373" name="Google Shape;373;p20"/>
          <p:cNvSpPr txBox="1">
            <a:spLocks noGrp="1"/>
          </p:cNvSpPr>
          <p:nvPr>
            <p:ph idx="1"/>
          </p:nvPr>
        </p:nvSpPr>
        <p:spPr>
          <a:xfrm>
            <a:off x="609600" y="1233488"/>
            <a:ext cx="10972800" cy="4428411"/>
          </a:xfrm>
          <a:prstGeom prst="rect">
            <a:avLst/>
          </a:prstGeom>
          <a:noFill/>
          <a:ln>
            <a:noFill/>
          </a:ln>
        </p:spPr>
        <p:txBody>
          <a:bodyPr spcFirstLastPara="1" wrap="square" lIns="0" tIns="0" rIns="0" bIns="0" anchor="t" anchorCtr="0">
            <a:noAutofit/>
          </a:bodyPr>
          <a:lstStyle/>
          <a:p>
            <a:pPr>
              <a:lnSpc>
                <a:spcPct val="110000"/>
              </a:lnSpc>
              <a:spcBef>
                <a:spcPts val="600"/>
              </a:spcBef>
            </a:pPr>
            <a:r>
              <a:rPr lang="en-US" sz="2351" dirty="0"/>
              <a:t>Researchers collect and </a:t>
            </a:r>
            <a:r>
              <a:rPr lang="en-US" sz="2351" dirty="0" err="1"/>
              <a:t>analyse</a:t>
            </a:r>
            <a:r>
              <a:rPr lang="en-US" sz="2351" dirty="0"/>
              <a:t> the existing information and add to the body of knowledge from their own research.</a:t>
            </a:r>
            <a:endParaRPr dirty="0"/>
          </a:p>
          <a:p>
            <a:pPr>
              <a:lnSpc>
                <a:spcPct val="110000"/>
              </a:lnSpc>
              <a:spcBef>
                <a:spcPts val="600"/>
              </a:spcBef>
            </a:pPr>
            <a:r>
              <a:rPr lang="en-US" sz="2351" dirty="0"/>
              <a:t>Criteria used to evaluate sources are currency, relevance, authority, accuracy and purpose.</a:t>
            </a:r>
            <a:endParaRPr dirty="0"/>
          </a:p>
          <a:p>
            <a:pPr>
              <a:lnSpc>
                <a:spcPct val="110000"/>
              </a:lnSpc>
              <a:spcBef>
                <a:spcPts val="600"/>
              </a:spcBef>
            </a:pPr>
            <a:r>
              <a:rPr lang="en-US" sz="2351" dirty="0"/>
              <a:t>An effective literature review relates directly to the thesis or research question, identifies prevailing theories and hypotheses, identifies areas of controversy, formulates questions, and develops valid arguments supported by up-to-date and credible sources.</a:t>
            </a:r>
            <a:endParaRPr dirty="0"/>
          </a:p>
          <a:p>
            <a:pPr>
              <a:lnSpc>
                <a:spcPct val="110000"/>
              </a:lnSpc>
              <a:spcBef>
                <a:spcPts val="600"/>
              </a:spcBef>
            </a:pPr>
            <a:r>
              <a:rPr lang="en-US" sz="2351" dirty="0"/>
              <a:t>Citations/notations acknowledge the work of another author.</a:t>
            </a:r>
            <a:endParaRPr dirty="0"/>
          </a:p>
          <a:p>
            <a:pPr>
              <a:lnSpc>
                <a:spcPct val="110000"/>
              </a:lnSpc>
              <a:spcBef>
                <a:spcPts val="600"/>
              </a:spcBef>
            </a:pPr>
            <a:r>
              <a:rPr lang="en-US" sz="2351" dirty="0"/>
              <a:t>A bibliography covers all sources on a topic. A list of references identifies materials cited in the assignment.</a:t>
            </a:r>
            <a:endParaRPr sz="2351"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9903F-1AF9-478A-935F-CE435DDD6F7A}"/>
              </a:ext>
            </a:extLst>
          </p:cNvPr>
          <p:cNvSpPr>
            <a:spLocks noGrp="1"/>
          </p:cNvSpPr>
          <p:nvPr>
            <p:ph type="title"/>
          </p:nvPr>
        </p:nvSpPr>
        <p:spPr>
          <a:xfrm>
            <a:off x="423864" y="-38100"/>
            <a:ext cx="10972800" cy="1097279"/>
          </a:xfrm>
        </p:spPr>
        <p:txBody>
          <a:bodyPr/>
          <a:lstStyle/>
          <a:p>
            <a:r>
              <a:rPr lang="en-AU" dirty="0"/>
              <a:t> </a:t>
            </a:r>
            <a:r>
              <a:rPr lang="en-AU" dirty="0">
                <a:solidFill>
                  <a:srgbClr val="FF0000"/>
                </a:solidFill>
              </a:rPr>
              <a:t>Summary Cont.</a:t>
            </a:r>
          </a:p>
        </p:txBody>
      </p:sp>
      <p:sp>
        <p:nvSpPr>
          <p:cNvPr id="3" name="Text Placeholder 2">
            <a:extLst>
              <a:ext uri="{FF2B5EF4-FFF2-40B4-BE49-F238E27FC236}">
                <a16:creationId xmlns:a16="http://schemas.microsoft.com/office/drawing/2014/main" id="{F995E8F8-E03E-4DDB-ABAA-0222A91B883C}"/>
              </a:ext>
            </a:extLst>
          </p:cNvPr>
          <p:cNvSpPr>
            <a:spLocks noGrp="1"/>
          </p:cNvSpPr>
          <p:nvPr>
            <p:ph idx="1"/>
          </p:nvPr>
        </p:nvSpPr>
        <p:spPr>
          <a:xfrm>
            <a:off x="609600" y="1300159"/>
            <a:ext cx="10972800" cy="4428411"/>
          </a:xfrm>
        </p:spPr>
        <p:txBody>
          <a:bodyPr/>
          <a:lstStyle/>
          <a:p>
            <a:pPr>
              <a:lnSpc>
                <a:spcPct val="150000"/>
              </a:lnSpc>
              <a:spcBef>
                <a:spcPts val="600"/>
              </a:spcBef>
              <a:defRPr/>
            </a:pPr>
            <a:r>
              <a:rPr lang="en-AU" sz="2351" dirty="0">
                <a:solidFill>
                  <a:srgbClr val="000000"/>
                </a:solidFill>
              </a:rPr>
              <a:t>Critical reading allows you to enquire into existing material and analyse the ideas, arguments and supporting evidence in order to verify or critique the existing body of knowledge.</a:t>
            </a:r>
          </a:p>
          <a:p>
            <a:pPr>
              <a:lnSpc>
                <a:spcPct val="150000"/>
              </a:lnSpc>
              <a:spcBef>
                <a:spcPts val="600"/>
              </a:spcBef>
              <a:defRPr/>
            </a:pPr>
            <a:r>
              <a:rPr lang="en-AU" sz="2351" dirty="0">
                <a:solidFill>
                  <a:srgbClr val="000000"/>
                </a:solidFill>
              </a:rPr>
              <a:t>The basic structure of an argument is: ‘This because of that.’ ‘This’ refers to the conclusion, while ‘that’ refers to the support for the conclusion.</a:t>
            </a:r>
          </a:p>
          <a:p>
            <a:pPr>
              <a:lnSpc>
                <a:spcPct val="150000"/>
              </a:lnSpc>
              <a:spcBef>
                <a:spcPts val="600"/>
              </a:spcBef>
              <a:defRPr/>
            </a:pPr>
            <a:r>
              <a:rPr lang="en-AU" sz="2351" dirty="0">
                <a:solidFill>
                  <a:srgbClr val="000000"/>
                </a:solidFill>
              </a:rPr>
              <a:t>Successful persuasive strategies establish the writer’s or speaker’s credibility, frame the argument to find common ground, provide evidence and connect emotionally with the audience</a:t>
            </a:r>
            <a:endParaRPr lang="en-AU" dirty="0"/>
          </a:p>
        </p:txBody>
      </p:sp>
    </p:spTree>
    <p:extLst>
      <p:ext uri="{BB962C8B-B14F-4D97-AF65-F5344CB8AC3E}">
        <p14:creationId xmlns:p14="http://schemas.microsoft.com/office/powerpoint/2010/main" val="8421858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4"/>
          <p:cNvSpPr txBox="1">
            <a:spLocks noGrp="1"/>
          </p:cNvSpPr>
          <p:nvPr>
            <p:ph type="title"/>
          </p:nvPr>
        </p:nvSpPr>
        <p:spPr>
          <a:prstGeom prst="rect">
            <a:avLst/>
          </a:prstGeom>
          <a:noFill/>
          <a:ln>
            <a:noFill/>
          </a:ln>
        </p:spPr>
        <p:txBody>
          <a:bodyPr spcFirstLastPara="1" wrap="square" lIns="0" tIns="0" rIns="0" bIns="0" anchor="b" anchorCtr="0">
            <a:noAutofit/>
          </a:bodyPr>
          <a:lstStyle/>
          <a:p>
            <a:r>
              <a:rPr lang="en-US" dirty="0">
                <a:solidFill>
                  <a:srgbClr val="FF0000"/>
                </a:solidFill>
              </a:rPr>
              <a:t>Introduction</a:t>
            </a:r>
            <a:endParaRPr lang="en-US" sz="2400" dirty="0">
              <a:solidFill>
                <a:srgbClr val="FF0000"/>
              </a:solidFill>
            </a:endParaRPr>
          </a:p>
        </p:txBody>
      </p:sp>
      <p:sp>
        <p:nvSpPr>
          <p:cNvPr id="143" name="Google Shape;143;p4"/>
          <p:cNvSpPr txBox="1">
            <a:spLocks noGrp="1"/>
          </p:cNvSpPr>
          <p:nvPr>
            <p:ph idx="1"/>
          </p:nvPr>
        </p:nvSpPr>
        <p:spPr>
          <a:xfrm>
            <a:off x="609600" y="1828807"/>
            <a:ext cx="10972800" cy="4428411"/>
          </a:xfrm>
          <a:prstGeom prst="rect">
            <a:avLst/>
          </a:prstGeom>
          <a:noFill/>
          <a:ln>
            <a:noFill/>
          </a:ln>
        </p:spPr>
        <p:txBody>
          <a:bodyPr spcFirstLastPara="1" wrap="square" lIns="0" tIns="0" rIns="0" bIns="0" anchor="t" anchorCtr="0">
            <a:noAutofit/>
          </a:bodyPr>
          <a:lstStyle/>
          <a:p>
            <a:pPr marL="342900" indent="-342900">
              <a:spcBef>
                <a:spcPts val="600"/>
              </a:spcBef>
              <a:buSzPts val="2400"/>
              <a:buFont typeface="Wingdings" panose="05000000000000000000" pitchFamily="2" charset="2"/>
              <a:buChar char="v"/>
            </a:pPr>
            <a:r>
              <a:rPr lang="en-US" sz="2400" dirty="0"/>
              <a:t>Before you can prepare effective essays, assignments, reports, theses and dissertations, you must research well, </a:t>
            </a:r>
            <a:r>
              <a:rPr lang="en-US" sz="2400" dirty="0" err="1"/>
              <a:t>organise</a:t>
            </a:r>
            <a:r>
              <a:rPr lang="en-US" sz="2400" dirty="0"/>
              <a:t> relevant information, identify the document’s purpose and present it in a way that suits the context.</a:t>
            </a:r>
          </a:p>
          <a:p>
            <a:pPr marL="342900" indent="-342900">
              <a:spcBef>
                <a:spcPts val="600"/>
              </a:spcBef>
              <a:buSzPts val="2400"/>
              <a:buFont typeface="Wingdings" panose="05000000000000000000" pitchFamily="2" charset="2"/>
              <a:buChar char="v"/>
            </a:pPr>
            <a:r>
              <a:rPr lang="en-US" sz="2400" dirty="0"/>
              <a:t>You must research from credible sources and use the format, writing and citation styles recommended by your faculty.</a:t>
            </a:r>
          </a:p>
          <a:p>
            <a:pPr marL="342900" indent="-342900">
              <a:spcBef>
                <a:spcPts val="600"/>
              </a:spcBef>
              <a:buSzPts val="2400"/>
              <a:buFont typeface="Wingdings" panose="05000000000000000000" pitchFamily="2" charset="2"/>
              <a:buChar char="v"/>
            </a:pPr>
            <a:r>
              <a:rPr lang="en-US" sz="2400" dirty="0"/>
              <a:t>Sound research informs the discussion in the body of an essay or paper, and enhances the power of an argument, and its conclusions and recommendations.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76BD"/>
        </a:solidFill>
        <a:effectLst/>
      </p:bgPr>
    </p:bg>
    <p:spTree>
      <p:nvGrpSpPr>
        <p:cNvPr id="1" name=""/>
        <p:cNvGrpSpPr/>
        <p:nvPr/>
      </p:nvGrpSpPr>
      <p:grpSpPr>
        <a:xfrm>
          <a:off x="0" y="0"/>
          <a:ext cx="0" cy="0"/>
          <a:chOff x="0" y="0"/>
          <a:chExt cx="0" cy="0"/>
        </a:xfrm>
      </p:grpSpPr>
      <p:sp>
        <p:nvSpPr>
          <p:cNvPr id="4" name="Title 8">
            <a:extLst>
              <a:ext uri="{FF2B5EF4-FFF2-40B4-BE49-F238E27FC236}">
                <a16:creationId xmlns:a16="http://schemas.microsoft.com/office/drawing/2014/main" id="{25DE4A5C-D169-4FB9-BC73-5ED6C35F659E}"/>
              </a:ext>
            </a:extLst>
          </p:cNvPr>
          <p:cNvSpPr txBox="1">
            <a:spLocks noChangeArrowheads="1"/>
          </p:cNvSpPr>
          <p:nvPr/>
        </p:nvSpPr>
        <p:spPr>
          <a:xfrm>
            <a:off x="1814512" y="4070747"/>
            <a:ext cx="8562975" cy="1571625"/>
          </a:xfrm>
          <a:prstGeom prst="rect">
            <a:avLst/>
          </a:prstGeom>
        </p:spPr>
        <p:txBody>
          <a:bodyPr>
            <a:normAutofit fontScale="5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200000"/>
              </a:lnSpc>
              <a:buClrTx/>
              <a:buFontTx/>
            </a:pPr>
            <a:r>
              <a:rPr lang="en-AU" altLang="en-US" dirty="0">
                <a:solidFill>
                  <a:schemeClr val="bg1"/>
                </a:solidFill>
                <a:latin typeface="Arial Rounded MT Bold" panose="020F0704030504030204" pitchFamily="34" charset="0"/>
              </a:rPr>
              <a:t>kent.edu.au</a:t>
            </a:r>
            <a:br>
              <a:rPr lang="en-AU" altLang="en-US" sz="1200" dirty="0">
                <a:solidFill>
                  <a:schemeClr val="bg1"/>
                </a:solidFill>
                <a:latin typeface="Arial Rounded MT Bold" panose="020F0704030504030204" pitchFamily="34" charset="0"/>
              </a:rPr>
            </a:br>
            <a:br>
              <a:rPr lang="en-AU" altLang="en-US" sz="1200" dirty="0">
                <a:solidFill>
                  <a:schemeClr val="bg1"/>
                </a:solidFill>
                <a:latin typeface="Arial Rounded MT Bold" panose="020F0704030504030204" pitchFamily="34" charset="0"/>
              </a:rPr>
            </a:br>
            <a:r>
              <a:rPr lang="en-AU" altLang="en-US" sz="2000" dirty="0">
                <a:solidFill>
                  <a:schemeClr val="bg1"/>
                </a:solidFill>
                <a:latin typeface="Arial Rounded MT Bold" panose="020F0704030504030204" pitchFamily="34" charset="0"/>
              </a:rPr>
              <a:t>Kent Institute Australia Pty. Ltd.</a:t>
            </a:r>
            <a:br>
              <a:rPr lang="en-AU" altLang="en-US" sz="2000" dirty="0">
                <a:solidFill>
                  <a:schemeClr val="bg1"/>
                </a:solidFill>
                <a:latin typeface="Arial Rounded MT Bold" panose="020F0704030504030204" pitchFamily="34" charset="0"/>
              </a:rPr>
            </a:br>
            <a:r>
              <a:rPr lang="en-AU" altLang="en-US" sz="2000" dirty="0">
                <a:solidFill>
                  <a:schemeClr val="bg1"/>
                </a:solidFill>
                <a:latin typeface="Arial Rounded MT Bold" panose="020F0704030504030204" pitchFamily="34" charset="0"/>
              </a:rPr>
              <a:t>ABN 49 003 577 302 </a:t>
            </a:r>
            <a:r>
              <a:rPr lang="en-AU" altLang="en-US" sz="2000" dirty="0">
                <a:solidFill>
                  <a:schemeClr val="bg1"/>
                </a:solidFill>
                <a:latin typeface="Calibri" panose="020F0502020204030204" pitchFamily="34" charset="0"/>
              </a:rPr>
              <a:t>●</a:t>
            </a:r>
            <a:r>
              <a:rPr lang="en-AU" altLang="en-US" sz="2000" dirty="0">
                <a:solidFill>
                  <a:schemeClr val="bg1"/>
                </a:solidFill>
                <a:latin typeface="Arial Rounded MT Bold" panose="020F0704030504030204" pitchFamily="34" charset="0"/>
              </a:rPr>
              <a:t> CRICOS Code: 00161E </a:t>
            </a:r>
            <a:r>
              <a:rPr lang="en-AU" altLang="en-US" sz="2000" dirty="0">
                <a:solidFill>
                  <a:schemeClr val="bg1"/>
                </a:solidFill>
                <a:latin typeface="Calibri" panose="020F0502020204030204" pitchFamily="34" charset="0"/>
              </a:rPr>
              <a:t>●</a:t>
            </a:r>
            <a:r>
              <a:rPr lang="en-AU" altLang="en-US" sz="2000" dirty="0">
                <a:solidFill>
                  <a:schemeClr val="bg1"/>
                </a:solidFill>
                <a:latin typeface="Arial Rounded MT Bold" panose="020F0704030504030204" pitchFamily="34" charset="0"/>
              </a:rPr>
              <a:t> RTO Code: 90458 </a:t>
            </a:r>
            <a:r>
              <a:rPr lang="en-AU" altLang="en-US" sz="2000" dirty="0">
                <a:solidFill>
                  <a:schemeClr val="bg1"/>
                </a:solidFill>
                <a:latin typeface="Calibri" panose="020F0502020204030204" pitchFamily="34" charset="0"/>
              </a:rPr>
              <a:t>●</a:t>
            </a:r>
            <a:r>
              <a:rPr lang="en-AU" altLang="en-US" sz="2000" dirty="0">
                <a:solidFill>
                  <a:schemeClr val="bg1"/>
                </a:solidFill>
                <a:latin typeface="Arial Rounded MT Bold" panose="020F0704030504030204" pitchFamily="34" charset="0"/>
              </a:rPr>
              <a:t> TEQSA Provider Number: PRV12051</a:t>
            </a:r>
          </a:p>
        </p:txBody>
      </p:sp>
      <p:pic>
        <p:nvPicPr>
          <p:cNvPr id="5" name="Picture 2">
            <a:extLst>
              <a:ext uri="{FF2B5EF4-FFF2-40B4-BE49-F238E27FC236}">
                <a16:creationId xmlns:a16="http://schemas.microsoft.com/office/drawing/2014/main" id="{B4C824F0-8B7A-47F0-B6D2-A49112220B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0732" y="1513288"/>
            <a:ext cx="4176713" cy="25157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17528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5"/>
          <p:cNvSpPr txBox="1">
            <a:spLocks noGrp="1"/>
          </p:cNvSpPr>
          <p:nvPr>
            <p:ph type="title"/>
          </p:nvPr>
        </p:nvSpPr>
        <p:spPr>
          <a:prstGeom prst="rect">
            <a:avLst/>
          </a:prstGeom>
          <a:noFill/>
          <a:ln>
            <a:noFill/>
          </a:ln>
        </p:spPr>
        <p:txBody>
          <a:bodyPr spcFirstLastPara="1" wrap="square" lIns="0" tIns="0" rIns="0" bIns="0" anchor="t" anchorCtr="0">
            <a:noAutofit/>
          </a:bodyPr>
          <a:lstStyle/>
          <a:p>
            <a:r>
              <a:rPr lang="en-US" dirty="0">
                <a:solidFill>
                  <a:srgbClr val="FF0000"/>
                </a:solidFill>
              </a:rPr>
              <a:t>The research process </a:t>
            </a:r>
            <a:r>
              <a:rPr lang="en-US" sz="2400" dirty="0">
                <a:solidFill>
                  <a:srgbClr val="FF0000"/>
                </a:solidFill>
              </a:rPr>
              <a:t>(1 of 2)</a:t>
            </a:r>
            <a:endParaRPr sz="2400" dirty="0">
              <a:solidFill>
                <a:srgbClr val="FF0000"/>
              </a:solidFill>
            </a:endParaRPr>
          </a:p>
        </p:txBody>
      </p:sp>
      <p:sp>
        <p:nvSpPr>
          <p:cNvPr id="149" name="Google Shape;149;p5"/>
          <p:cNvSpPr txBox="1">
            <a:spLocks noGrp="1"/>
          </p:cNvSpPr>
          <p:nvPr>
            <p:ph idx="1"/>
          </p:nvPr>
        </p:nvSpPr>
        <p:spPr>
          <a:prstGeom prst="rect">
            <a:avLst/>
          </a:prstGeom>
          <a:noFill/>
          <a:ln>
            <a:noFill/>
          </a:ln>
        </p:spPr>
        <p:txBody>
          <a:bodyPr spcFirstLastPara="1" wrap="square" lIns="0" tIns="0" rIns="0" bIns="0" anchor="t" anchorCtr="0">
            <a:noAutofit/>
          </a:bodyPr>
          <a:lstStyle/>
          <a:p>
            <a:pPr marL="0" indent="0">
              <a:spcBef>
                <a:spcPts val="600"/>
              </a:spcBef>
              <a:buSzPts val="2400"/>
              <a:buNone/>
            </a:pPr>
            <a:r>
              <a:rPr lang="en-US" sz="2400" dirty="0"/>
              <a:t>Research is the process of finding, evaluating and processing information suited to a purpose.</a:t>
            </a:r>
          </a:p>
          <a:p>
            <a:pPr marL="0" indent="0">
              <a:spcBef>
                <a:spcPts val="600"/>
              </a:spcBef>
              <a:buSzPts val="2400"/>
              <a:buNone/>
            </a:pPr>
            <a:r>
              <a:rPr lang="en-US" sz="2400" dirty="0"/>
              <a:t>Sound research requires skills in two areas:</a:t>
            </a:r>
          </a:p>
          <a:p>
            <a:pPr marL="256026" indent="-256026">
              <a:spcBef>
                <a:spcPts val="600"/>
              </a:spcBef>
              <a:buSzPts val="2400"/>
            </a:pPr>
            <a:r>
              <a:rPr lang="en-US" sz="2400" dirty="0"/>
              <a:t> Skills in information seeking, which enable sources of information to be scanned</a:t>
            </a:r>
          </a:p>
          <a:p>
            <a:pPr marL="256026" indent="-256026">
              <a:spcBef>
                <a:spcPts val="600"/>
              </a:spcBef>
              <a:buSzPts val="2400"/>
            </a:pPr>
            <a:r>
              <a:rPr lang="en-US" sz="2400" dirty="0"/>
              <a:t> Critical appraisal skills, which enable analysis and evaluation  of the sources to distinguish fact from opinion, question  and judge the validity and worth of  evidence. </a:t>
            </a:r>
          </a:p>
          <a:p>
            <a:pPr marL="256026" indent="-256026">
              <a:spcBef>
                <a:spcPts val="600"/>
              </a:spcBef>
              <a:buSzPts val="2400"/>
            </a:pP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5"/>
          <p:cNvSpPr txBox="1">
            <a:spLocks noGrp="1"/>
          </p:cNvSpPr>
          <p:nvPr>
            <p:ph type="title"/>
          </p:nvPr>
        </p:nvSpPr>
        <p:spPr>
          <a:prstGeom prst="rect">
            <a:avLst/>
          </a:prstGeom>
          <a:noFill/>
          <a:ln>
            <a:noFill/>
          </a:ln>
        </p:spPr>
        <p:txBody>
          <a:bodyPr spcFirstLastPara="1" wrap="square" lIns="0" tIns="0" rIns="0" bIns="0" anchor="b" anchorCtr="0">
            <a:spAutoFit/>
          </a:bodyPr>
          <a:lstStyle/>
          <a:p>
            <a:r>
              <a:rPr lang="en-US" dirty="0">
                <a:solidFill>
                  <a:srgbClr val="FF0000"/>
                </a:solidFill>
              </a:rPr>
              <a:t>Figure 13.1</a:t>
            </a:r>
            <a:endParaRPr dirty="0">
              <a:solidFill>
                <a:srgbClr val="FF0000"/>
              </a:solidFill>
            </a:endParaRPr>
          </a:p>
        </p:txBody>
      </p:sp>
      <p:sp>
        <p:nvSpPr>
          <p:cNvPr id="156" name="Google Shape;156;p35" descr="This figure shows six factors that influence culture (norms and values). Each factor is connected with a line to 'Culture (norms and values)', which appears in the centre of the diagram. The factors are: Language, religion, education, economic philosophy, political system and social structure."/>
          <p:cNvSpPr txBox="1">
            <a:spLocks noGrp="1"/>
          </p:cNvSpPr>
          <p:nvPr>
            <p:ph idx="1"/>
          </p:nvPr>
        </p:nvSpPr>
        <p:spPr>
          <a:prstGeom prst="rect">
            <a:avLst/>
          </a:prstGeom>
          <a:noFill/>
          <a:ln>
            <a:noFill/>
          </a:ln>
        </p:spPr>
        <p:txBody>
          <a:bodyPr spcFirstLastPara="1" wrap="square" lIns="0" tIns="0" rIns="0" bIns="0" anchor="t" anchorCtr="0">
            <a:noAutofit/>
          </a:bodyPr>
          <a:lstStyle/>
          <a:p>
            <a:pPr marL="0" indent="0">
              <a:spcBef>
                <a:spcPts val="0"/>
              </a:spcBef>
            </a:pPr>
            <a:r>
              <a:rPr lang="en-US" dirty="0">
                <a:solidFill>
                  <a:srgbClr val="FF0000"/>
                </a:solidFill>
              </a:rPr>
              <a:t>The research process</a:t>
            </a:r>
            <a:endParaRPr dirty="0">
              <a:solidFill>
                <a:srgbClr val="FF0000"/>
              </a:solidFill>
            </a:endParaRPr>
          </a:p>
        </p:txBody>
      </p:sp>
      <p:pic>
        <p:nvPicPr>
          <p:cNvPr id="157" name="Google Shape;157;p35" descr="This figure shows the stages of the research process.&#10;&#10;The first box at the top is labelled &quot;Definition of topic or thesis statement.&quot; There is then a downwards arrow to the second box labelled &quot;Location and collection of information&quot;. From this box is a downward arrow to a third box labelled &quot;Analysis and interpretation of information&quot;. From this process, there is a downwards arrow to the next step labelled &quot;Synthesis of information, insight, new knowledge&quot;. Then there is a downward arrow to the final process step &quot;Citation of sources using the required style&quot;" title="The research process"/>
          <p:cNvPicPr preferRelativeResize="0"/>
          <p:nvPr/>
        </p:nvPicPr>
        <p:blipFill rotWithShape="1">
          <a:blip r:embed="rId3">
            <a:alphaModFix/>
          </a:blip>
          <a:srcRect/>
          <a:stretch/>
        </p:blipFill>
        <p:spPr>
          <a:xfrm>
            <a:off x="1775231" y="2226090"/>
            <a:ext cx="8641538" cy="341747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7"/>
          <p:cNvSpPr txBox="1">
            <a:spLocks noGrp="1"/>
          </p:cNvSpPr>
          <p:nvPr>
            <p:ph type="title"/>
          </p:nvPr>
        </p:nvSpPr>
        <p:spPr>
          <a:xfrm>
            <a:off x="635000" y="-160151"/>
            <a:ext cx="10972800" cy="1097279"/>
          </a:xfrm>
          <a:prstGeom prst="rect">
            <a:avLst/>
          </a:prstGeom>
          <a:noFill/>
          <a:ln>
            <a:noFill/>
          </a:ln>
        </p:spPr>
        <p:txBody>
          <a:bodyPr spcFirstLastPara="1" wrap="square" lIns="0" tIns="0" rIns="0" bIns="0" anchor="b" anchorCtr="0">
            <a:spAutoFit/>
          </a:bodyPr>
          <a:lstStyle/>
          <a:p>
            <a:r>
              <a:rPr lang="en-US" dirty="0">
                <a:solidFill>
                  <a:srgbClr val="FF0000"/>
                </a:solidFill>
              </a:rPr>
              <a:t>Table 13.1</a:t>
            </a:r>
            <a:endParaRPr dirty="0">
              <a:solidFill>
                <a:srgbClr val="FF0000"/>
              </a:solidFill>
            </a:endParaRPr>
          </a:p>
        </p:txBody>
      </p:sp>
      <p:sp>
        <p:nvSpPr>
          <p:cNvPr id="164" name="Google Shape;164;p7"/>
          <p:cNvSpPr txBox="1">
            <a:spLocks noGrp="1"/>
          </p:cNvSpPr>
          <p:nvPr>
            <p:ph idx="1"/>
          </p:nvPr>
        </p:nvSpPr>
        <p:spPr>
          <a:prstGeom prst="rect">
            <a:avLst/>
          </a:prstGeom>
          <a:noFill/>
          <a:ln>
            <a:noFill/>
          </a:ln>
        </p:spPr>
        <p:txBody>
          <a:bodyPr spcFirstLastPara="1" wrap="square" lIns="0" tIns="0" rIns="0" bIns="0" anchor="t" anchorCtr="0">
            <a:noAutofit/>
          </a:bodyPr>
          <a:lstStyle/>
          <a:p>
            <a:pPr marL="0" indent="0">
              <a:spcBef>
                <a:spcPts val="0"/>
              </a:spcBef>
            </a:pPr>
            <a:r>
              <a:rPr lang="en-US" dirty="0">
                <a:solidFill>
                  <a:srgbClr val="FF0000"/>
                </a:solidFill>
              </a:rPr>
              <a:t>Research skills</a:t>
            </a:r>
            <a:endParaRPr dirty="0">
              <a:solidFill>
                <a:srgbClr val="FF0000"/>
              </a:solidFill>
            </a:endParaRPr>
          </a:p>
        </p:txBody>
      </p:sp>
      <p:pic>
        <p:nvPicPr>
          <p:cNvPr id="165" name="Google Shape;165;p7" descr="This table shows the different research skills and their purpose.&#10;&#10;Category: Skill, Choose a manageable topic&#10;Category: Purpose:  • To focus your search&#10;&#10;Category: Skill, Find relevant sources&#10;Category: Purpose, • To become familiar with the subject&#10;&#10;Category: Skill, Evaluate the sources by reading and thinking critically&#10;Category: Purpose: :• To evaluate the objectivity, accuracy and currency of sources&#10;• To avoid fallacious argument and reasoning&#10;• To verify that inferences are not overgeneralised&#10;• To identify any information gaps&#10;&#10;Category: Skill, Process the sources consulted&#10;Category: Purpose:• To comprehend and analyse numerical and statistical data&#10;• To analyse and judge the quality of arguments presented&#10;• To form an argument around the thesis statement&#10;&#10;Category: Skill, File the information (paperbased and digital)&#10;Category: Purpose: • To be able to retrieve the information easily&#10;• To be able to access and refer to the sources in the future&#10;&#10;Category: Skill, Develop a thesis, premise or position statement&#10;Category: Purpose: • To identify the premise or position to be developed&#10;• To test the premise’s validity&#10;• To focus the research around the thesis, premise or position statement&#10;&#10;" title="Research skills"/>
          <p:cNvPicPr preferRelativeResize="0"/>
          <p:nvPr/>
        </p:nvPicPr>
        <p:blipFill rotWithShape="1">
          <a:blip r:embed="rId3">
            <a:alphaModFix/>
          </a:blip>
          <a:srcRect/>
          <a:stretch/>
        </p:blipFill>
        <p:spPr>
          <a:xfrm>
            <a:off x="2594372" y="1288588"/>
            <a:ext cx="7806928" cy="4954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36" descr="Category: Skill, Take detailed notes and prepare an outline&#10;Category: Purpose: • To gather material that addresses the thesis&#10;• To create a framework for the document&#10;• To organise the material into an outline that addresses the thesis&#10;&#10;Category: Skill, Write and revise the first draft&#10;• To structure content into an introduction, body of findings, conclusions and&#10;recommendations (if any)&#10;• To draw valid conclusions based on sound research&#10;• To make realistic, achievable recommendations that provide solutions&#10;• To add any visual material to strengthen the argument (trend lines, photographs,&#10;tables, other)&#10;• To check spelling and grammar&#10;&#10;Category: Skill, Document the sources of information in the notes and bibliography&#10;Category: Purpose: • To attribute quotes, paraphrasing or summaries of other people’s work accurately&#10;• To enable others to access the sources and authorities&#10;&#10;Category: Skill, Complete the final draft and proofread&#10;Category: Purpose: • To format and improve the document’s readability&#10;• To submit a professional-looking document" title="Research skills continued"/>
          <p:cNvPicPr preferRelativeResize="0"/>
          <p:nvPr/>
        </p:nvPicPr>
        <p:blipFill rotWithShape="1">
          <a:blip r:embed="rId3">
            <a:alphaModFix/>
          </a:blip>
          <a:srcRect/>
          <a:stretch/>
        </p:blipFill>
        <p:spPr>
          <a:xfrm>
            <a:off x="1333502" y="558376"/>
            <a:ext cx="9053511" cy="545666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EA0E3-F30E-4D24-96CF-92527334FFE3}"/>
              </a:ext>
            </a:extLst>
          </p:cNvPr>
          <p:cNvSpPr>
            <a:spLocks noGrp="1"/>
          </p:cNvSpPr>
          <p:nvPr>
            <p:ph type="title"/>
          </p:nvPr>
        </p:nvSpPr>
        <p:spPr/>
        <p:txBody>
          <a:bodyPr/>
          <a:lstStyle/>
          <a:p>
            <a:r>
              <a:rPr lang="en-AU" dirty="0"/>
              <a:t> </a:t>
            </a:r>
            <a:r>
              <a:rPr lang="en-AU" dirty="0">
                <a:solidFill>
                  <a:srgbClr val="FF0000"/>
                </a:solidFill>
              </a:rPr>
              <a:t>Sources of information</a:t>
            </a:r>
          </a:p>
        </p:txBody>
      </p:sp>
      <p:sp>
        <p:nvSpPr>
          <p:cNvPr id="3" name="Text Placeholder 2">
            <a:extLst>
              <a:ext uri="{FF2B5EF4-FFF2-40B4-BE49-F238E27FC236}">
                <a16:creationId xmlns:a16="http://schemas.microsoft.com/office/drawing/2014/main" id="{9CD55352-3858-4507-B285-002F72673082}"/>
              </a:ext>
            </a:extLst>
          </p:cNvPr>
          <p:cNvSpPr>
            <a:spLocks noGrp="1"/>
          </p:cNvSpPr>
          <p:nvPr>
            <p:ph idx="1"/>
          </p:nvPr>
        </p:nvSpPr>
        <p:spPr/>
        <p:txBody>
          <a:bodyPr/>
          <a:lstStyle/>
          <a:p>
            <a:r>
              <a:rPr lang="en-US" sz="2400" dirty="0"/>
              <a:t>Primary sources :- primary source is a document, speech or other sort of evidence written, created or otherwise produced during the time under study. It offers an original view of a particular topic or event.</a:t>
            </a:r>
          </a:p>
          <a:p>
            <a:r>
              <a:rPr lang="en-US" sz="2400" dirty="0"/>
              <a:t>Secondary sources:- summaries of information gathered from primary sources. Includes, handbook, dictionaries, encyclopedias, translations, reviews of research, abstracts, books and other publications.</a:t>
            </a:r>
          </a:p>
          <a:p>
            <a:r>
              <a:rPr lang="en-US" sz="2400" dirty="0"/>
              <a:t>Tertiary sources:- contain information from a variety of secondary sources.</a:t>
            </a:r>
          </a:p>
          <a:p>
            <a:pPr marL="127000" indent="0">
              <a:buNone/>
            </a:pPr>
            <a:r>
              <a:rPr lang="en-US" sz="2800" dirty="0">
                <a:hlinkClick r:id="rId3"/>
              </a:rPr>
              <a:t>Primary, Secondary and Tertiary Sources - YouTube</a:t>
            </a:r>
            <a:endParaRPr lang="en-US" sz="2400" dirty="0"/>
          </a:p>
          <a:p>
            <a:endParaRPr lang="en-AU" sz="2400" dirty="0"/>
          </a:p>
        </p:txBody>
      </p:sp>
    </p:spTree>
    <p:extLst>
      <p:ext uri="{BB962C8B-B14F-4D97-AF65-F5344CB8AC3E}">
        <p14:creationId xmlns:p14="http://schemas.microsoft.com/office/powerpoint/2010/main" val="13852727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508 Lecture">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260</TotalTime>
  <Words>2904</Words>
  <Application>Microsoft Office PowerPoint</Application>
  <PresentationFormat>Widescreen</PresentationFormat>
  <Paragraphs>359</Paragraphs>
  <Slides>40</Slides>
  <Notes>37</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40</vt:i4>
      </vt:variant>
    </vt:vector>
  </HeadingPairs>
  <TitlesOfParts>
    <vt:vector size="50" baseType="lpstr">
      <vt:lpstr>Arial</vt:lpstr>
      <vt:lpstr>Arial Rounded MT Bold</vt:lpstr>
      <vt:lpstr>Calibri</vt:lpstr>
      <vt:lpstr>Calibri Light</vt:lpstr>
      <vt:lpstr>Noto Sans Symbols</vt:lpstr>
      <vt:lpstr>Times New Roman</vt:lpstr>
      <vt:lpstr>Verdana</vt:lpstr>
      <vt:lpstr>Wingdings</vt:lpstr>
      <vt:lpstr>508 Lecture</vt:lpstr>
      <vt:lpstr>Office Theme</vt:lpstr>
      <vt:lpstr>PowerPoint Presentation</vt:lpstr>
      <vt:lpstr>PowerPoint Presentation</vt:lpstr>
      <vt:lpstr>Learning objectives</vt:lpstr>
      <vt:lpstr>Introduction</vt:lpstr>
      <vt:lpstr>The research process (1 of 2)</vt:lpstr>
      <vt:lpstr>Figure 13.1</vt:lpstr>
      <vt:lpstr>Table 13.1</vt:lpstr>
      <vt:lpstr>PowerPoint Presentation</vt:lpstr>
      <vt:lpstr> Sources of information</vt:lpstr>
      <vt:lpstr>Table 13.2</vt:lpstr>
      <vt:lpstr>Table 13.2 cont</vt:lpstr>
      <vt:lpstr>Table 13.2 cont</vt:lpstr>
      <vt:lpstr>Table 13.3 cont </vt:lpstr>
      <vt:lpstr>Table 13.3 cont.</vt:lpstr>
      <vt:lpstr>Table 13.4</vt:lpstr>
      <vt:lpstr>The research process (2 of 2)</vt:lpstr>
      <vt:lpstr>The research process (2 of 2)</vt:lpstr>
      <vt:lpstr>Finding sources</vt:lpstr>
      <vt:lpstr>Table 13.5</vt:lpstr>
      <vt:lpstr>Search Engines</vt:lpstr>
      <vt:lpstr>Boolean  Operators</vt:lpstr>
      <vt:lpstr>Boolean Operators: Example </vt:lpstr>
      <vt:lpstr>Conducting a literature review (1 of 2)</vt:lpstr>
      <vt:lpstr>Figure 13.2</vt:lpstr>
      <vt:lpstr>Introduction</vt:lpstr>
      <vt:lpstr>The role of critical thinking</vt:lpstr>
      <vt:lpstr>Table 15.1</vt:lpstr>
      <vt:lpstr>Table 15.2</vt:lpstr>
      <vt:lpstr>PowerPoint Presentation</vt:lpstr>
      <vt:lpstr>Logic and argument (1 of 3)</vt:lpstr>
      <vt:lpstr>Figure 15.1</vt:lpstr>
      <vt:lpstr>Table 15.3</vt:lpstr>
      <vt:lpstr>Logic and argument (2 of 3)</vt:lpstr>
      <vt:lpstr>Logic and argument (3 of 3)</vt:lpstr>
      <vt:lpstr>The role of persuasion (1 of 2)</vt:lpstr>
      <vt:lpstr>Figure 15.2</vt:lpstr>
      <vt:lpstr>The role of persuasion (2 of 2)</vt:lpstr>
      <vt:lpstr>Summary</vt:lpstr>
      <vt:lpstr> Summary Cont.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 for Business  and the Professions</dc:title>
  <dc:creator>Robbins, Judge, Edwards, Sandiford, Fitzgerald, and Hunt</dc:creator>
  <cp:lastModifiedBy>Hanspreet Kaur</cp:lastModifiedBy>
  <cp:revision>28</cp:revision>
  <dcterms:modified xsi:type="dcterms:W3CDTF">2021-11-22T21:30:20Z</dcterms:modified>
</cp:coreProperties>
</file>